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sldIdLst>
    <p:sldId id="493" r:id="rId2"/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90" r:id="rId13"/>
    <p:sldId id="491" r:id="rId14"/>
    <p:sldId id="492" r:id="rId15"/>
    <p:sldId id="447" r:id="rId16"/>
    <p:sldId id="448" r:id="rId1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DDDDD"/>
    <a:srgbClr val="009900"/>
    <a:srgbClr val="66FF33"/>
    <a:srgbClr val="0000FF"/>
    <a:srgbClr val="800000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37:4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173">
    <iact:property name="dataType"/>
    <iact:actionData xml:id="d0">
      <inkml:trace xmlns:inkml="http://www.w3.org/2003/InkML" xml:id="stk0" contextRef="#ctx0" brushRef="#br0">7375 8264 0,'0'0'10,"0"0"-5,0 0 4,0 0 1,0 0-1,0 0 0,41 16 1,1-12-1,24-4 1,29 0-1,17-8 0,4 0 2,4-1 2,12-3-7,17 0 5,-4 3-3,-17 1 2,-20-4 0,-17-1 0,-9-3-1,-15 3 1,-14 5-1</inkml:trace>
    </iact:actionData>
  </iact:action>
  <iact:action type="add" startTime="54033">
    <iact:property name="dataType"/>
    <iact:actionData xml:id="d1">
      <inkml:trace xmlns:inkml="http://www.w3.org/2003/InkML" xml:id="stk1" contextRef="#ctx0" brushRef="#br0">12787 8077 0,'0'0'8,"0"0"0,-42 13 2,1-5-1,-42 0 1,-62 1-1,-70-1 2,-33 0 0,8 5-3,25-1 2,41-4-1,33-4 0,21-12 1,9-17 0,11-20-2,26-22 2,24-24-1,21-16 2,13-13-1,16 0-1,20-9 2,26-20-4,24-12 5,9 8-4,-5 16 2,-3 21-1,11 4 0,18-4 2,16-4-2,16 0-5,-4 12 6,-8 30 0,4 24-1,5 25 0,7 25 1,34 37-1,49 58 0,29 87 0,-8 79 1,-16 57-1,-51 5 1,-48-41-1,-30-55 0,-42-61 0,-32-51 1,-33-19-1,-46 11 1,-91 34 0,-128 32-1,-75-19 1,13-39-1,57-36 0,55-38 0</inkml:trace>
    </iact:actionData>
  </iact:action>
  <iact:action type="add" startTime="57003">
    <iact:property name="dataType"/>
    <iact:actionData xml:id="d2">
      <inkml:trace xmlns:inkml="http://www.w3.org/2003/InkML" xml:id="stk2" contextRef="#ctx0" brushRef="#br0">16113 7609 0,'0'0'8,"0"0"0,0 0 2,0 0-1,0 0 1,74 13-1,-20-13 0,12-4 1,9-5-1,-5-3 0,-8 0 1,-12 3 0,-9 1 1,-3 0 0,-1-1-4,0 1 3,4 0-1,9 0 0,0 3 1,8 1-1,0 0 1,0 0-1,-1 4 1,-3-4-2,4 0 2,8 0-1,21 4 0,29 0 1,16 4-1,-7 0 1,-26 0-1,-21 0 1,5 4-1,21 1 1,20 3 0,8-4-1,-16 1 3,-21-5-5,-8 0 0,8-4 2,25-8 0</inkml:trace>
    </iact:actionData>
  </iact:action>
  <iact:action type="add" startTime="67596">
    <iact:property name="dataType"/>
    <iact:actionData xml:id="d3">
      <inkml:trace xmlns:inkml="http://www.w3.org/2003/InkML" xml:id="stk3" contextRef="#ctx0" brushRef="#br0">10677 9671 0,'0'0'1,"0"0"2,0 0 6,0 0 1,0 0-1,-34-41 0,30 28 1,4 1-1,0 0 1,0-1-1,4-3 1,5-1-1,-1 1 0,9-5 1,7-4-1,9-8 0,17-4 1,-4-5-1,3 5 1,-3 4-1,-9 4 2,-8 4-3,0 0 2,0 4-1,4 1 0,0-1 2,0 4-2,4 1-1,5-1 3,3 1-3,5-1 2,-5 1-1,1 3 1,-5 1-1,1-1-1,-1-3 3,-4 3-2,5-3 1,-1-1-2,5 1 4,-1-1-5,9 5 2,0-1 1,-5 5-1,1 4 1,4 0-1,-13 4 1,9 0-1,-1 0-1,-7 0 3,-1 0-2,-4 0 0,-3 0 0,-1 0 1,-4 0-1,4 0 1,8 4-1,13 0 0,16 4 1,9 5-1,-1 3 0,-3 1 1,-13-5-1,-8 1 0,-9-1 0,-3 5 1,-5-1-1,4 5 1,1 4-1,-1 4 1,4 4-1,-3 0 1,-5-4-1,0-4 0,-4 0 0,-4 0 2,0-1-2,4 1 0,-8 4 0,8 4-1,5 5 2,-5 3 0,0-4 0,-4 5 0,-9-9-2,-3 0 2,0 0-1,-13 0 0,0-4 1,-4 0-1,-4 0 0,0 4 0,-5 4 2,-3 5-2,4-1 0,-1-3 0,1-1 0,4-4 0,0 0 1,4 0-1,0 0 0,0 5 1,-4 7-1,-5 5 1,-7 8-1,-5 4 0,-4-4 0,-4-8 1,4-9-1,-3-4 0,3-4 1,-4-4-1,-4 0 1,-13 4-1,-16 9 1,-8-1-2,-5-8 2,1-8 0,-1-4-2,-7 0 1,-5 3 1,-17 5-1,-7-8 1,-30-4-1,-16-5 0,-9-4 1,-3-4-1,7-12 1,5-12-1,8-14 0,17-15 1,-1-51-1,-7-111-1,-5-178 2,45-174-1</inkml:trace>
    </iact:actionData>
  </iact:action>
  <iact:action type="add" startTime="70771">
    <iact:property name="dataType"/>
    <iact:actionData xml:id="d4">
      <inkml:trace xmlns:inkml="http://www.w3.org/2003/InkML" xml:id="stk4" contextRef="#ctx0" brushRef="#br0">15972 10686 0,'0'0'6,"0"0"4,0 0-1,0 0 1,0 0-1,54 0 1,-21 0-1,0 0 0,5-4 1,-1-1-1,4 1 0,5-4 1,3-4-1,5-1 1,-4 1-1,-5-1 3,-7 5-1,-10 0-2,-7-1 2,0 1-4,-5 0 9,1 4-14,4 0 6,-1-1 1,9 1 1,9 4 0,24-4-2,33 0 3,33-4-3,50-1 1,29 1 1,29 12-1,45 0 1,0 5-1,21 7 1,17 1-2,-1-1 2,18 1 0,3-21-2,25-25 3</inkml:trace>
    </iact:actionData>
  </iact:action>
  <iact:action type="add" startTime="73228">
    <iact:property name="dataType"/>
    <iact:actionData xml:id="d5">
      <inkml:trace xmlns:inkml="http://www.w3.org/2003/InkML" xml:id="stk5" contextRef="#ctx0" brushRef="#br0">10544 13447 0,'0'0'7,"0"0"2,0 0 1,0 0-1,-37 42 1,29-34-1,3-4 1,1 0-1,0 0 1,0 0-1,0 1 0,0-1 1,0 0-1,4 0 0,0 0 0,0 0 1,4 0 0,0 1-1,4-1 0,5 4 0,3 0 1,9 1 0,4-1-1,8 4 0,9 1 0,16 3 1,8 1-1,0-5 0,1-3 1,-5-1 1,-4-4-3,0 0 2,0 4-1,4 1 1,5 3-2,-1 0 2,0-3 0,5-1-1,3-8 0,1 0 1,8-4-1,-4 4 0,-1 4 1,-3 0 0,-4 4-2,-9-3 2,-4-1-1,-4-4 0,0-4 1,4-1-1,4 1 0,4 0 1,5 4 0,-1 8-1,9 5 0,0-1 1,-5 1-1,5-5 0,12-4 0,21 4 1,25 1-1,16-5 0,21-4 1,37-21-1,29-29 1,8-28-1</inkml:trace>
    </iact:actionData>
  </iact:action>
  <iact:action type="add" startTime="75315">
    <iact:property name="dataType"/>
    <iact:actionData xml:id="d6">
      <inkml:trace xmlns:inkml="http://www.w3.org/2003/InkML" xml:id="stk6" contextRef="#ctx0" brushRef="#br0">4562 14205 0,'0'0'7,"0"0"2,0 0 1,0 0-1,0 0 1,0 0-1,0 0 0,57 0 1,-28 0-1,5 4 0,3 0 1,8-4-1,1 0 0,12 0 1,12 0-1,17 4 2,20 5-1,13 3 1,13 0-2,3 1 2,9-1-3,8 1 2,0 3-1,13 5 1,-1 0-1,9-5 0,4 1 1,0 4-1,-8-5 2,-9-4-2,0 1-4,-8-5 5,5 0-1,7 1 0,13-5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49:49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51">
    <iact:property name="dataType"/>
    <iact:actionData xml:id="d0">
      <inkml:trace xmlns:inkml="http://www.w3.org/2003/InkML" xml:id="stk0" contextRef="#ctx0" brushRef="#br0">3411 5283 0,'0'0'6,"0"0"3,0 0 1,0 0-1,50-38 1,33 9-2,53-8 2,42-8 1,70-13-1,67-13 0,53-12-2,54-4 2,50 0-2</inkml:trace>
    </iact:actionData>
  </iact:action>
  <iact:action type="add" startTime="54472">
    <iact:property name="dataType"/>
    <iact:actionData xml:id="d1">
      <inkml:trace xmlns:inkml="http://www.w3.org/2003/InkML" xml:id="stk1" contextRef="#ctx0" brushRef="#br0">12009 4575 0,'0'0'3,"0"0"-3,0 0 8,0 0 2,0 0-1,0 0 0,0 0 1,0 0-1,37-42 1,0 42 0,29-4-1,42 0-1,49-4 2,46-5 0,29 5-2,20 4 2,9-13-1,-9 9 1,-4-4-1,-16-5 0,-25 0 1,-25 1 0,-25-1-2,-12-16 1,8-8 1</inkml:trace>
    </iact:actionData>
  </iact:action>
  <iact:action type="add" startTime="55408">
    <iact:property name="dataType"/>
    <iact:actionData xml:id="d2">
      <inkml:trace xmlns:inkml="http://www.w3.org/2003/InkML" xml:id="stk2" contextRef="#ctx0" brushRef="#br0">5823 4670 0,'0'0'6,"0"0"4,0 0-1,0 0 1,62 0-1,-20 0 0,28-4 0,38-5 1,32-7-1,26-9 1,12-4 0,8 8-2,17 1 1,16 11 0,17 13 1,25 1-1,32 3 0,9-8 1,9-21-1</inkml:trace>
    </iact:actionData>
  </iact:action>
  <iact:action type="add" startTime="65438">
    <iact:property name="dataType"/>
    <iact:actionData xml:id="d3">
      <inkml:trace xmlns:inkml="http://www.w3.org/2003/InkML" xml:id="stk3" contextRef="#ctx0" brushRef="#br0">7822 2807 0,'0'0'3,"0"0"2,0 0 0,0 0 5,0 0-1,0 0 2,0 0-3,4 49 1,0-24 0,0 8 0,-4 25 1,-4 33-1,-4 50 1,-5 8 0,5-8-2,4-33 2,4-26-1,0-15 0,0-26 2,0-8-2,0-8-1,0-8 2,-4-9-1,0 0 0,0 0 1,-5-8-1,-3 0 1,12 0-1,0 0 0,-91-16 1,37-1-1,0 1 0,-4-1 1,17 1-1,8-1 1,12 9-1,5 0 0,3 8 1,5-9-1,4 9 0,4 0 1,0 0-1,0 0 1,0 0-1,0 0 0,0 0 0,91 58 1,-46-8 0,1 0-1,-1-1 1,-7-7-1,-9-18 1,-5 1-1,-3-16 1,0-1-1,8-16 0,20-17 1,34-41-1,66-92 1,120-165-2,165-207 2</inkml:trace>
    </iact:actionData>
  </iact:action>
  <iact:action type="add" startTime="76686">
    <iact:property name="dataType"/>
    <iact:actionData xml:id="d4">
      <inkml:trace xmlns:inkml="http://www.w3.org/2003/InkML" xml:id="stk4" contextRef="#ctx0" brushRef="#br0">10209 1324 0,'0'0'3,"0"0"-2,0 0 8,0 0 1,0 0-1,0 0 0,-46 9 0,18-1 1,-10-8-1,-3 8 1,-9 17-1,-8 17 0,5 7 2,7 9-3,13-8 3,12 0-3,9-1 1,8 1 1,4-9-1,4 1 0,4-1 1,5 9 0,7-9-2,17-16 2,21-25 1,42-16-4,28-26 3,-8 1-1</inkml:trace>
    </iact:actionData>
  </iact:action>
  <iact:action type="add" startTime="76981">
    <iact:property name="dataType"/>
    <iact:actionData xml:id="d5">
      <inkml:trace xmlns:inkml="http://www.w3.org/2003/InkML" xml:id="stk5" contextRef="#ctx0" brushRef="#br0">10619 1631 0,'0'0'8,"0"0"1,0 0 1,0 0-1,0 0 0,45 41 1,-12-16-1,9 8 0,3-16 1,1-1 0,-9-16-1,-4 0 0,-4-8 0,-4-9 1,-9 9-1,-7-8 0,-9 16 1,0 0 1,-63-75-2,10 34-1,-5 8 2,12-1-1,13 10 1,12 15-1,17 9 0,4 9 1</inkml:trace>
    </iact:actionData>
  </iact:action>
  <iact:action type="add" startTime="77403">
    <iact:property name="dataType"/>
    <iact:actionData xml:id="d6">
      <inkml:trace xmlns:inkml="http://www.w3.org/2003/InkML" xml:id="stk6" contextRef="#ctx0" brushRef="#br0">11723 1142 0,'0'0'9,"-37"58"0,-17 33 1,-16 42-3,8-1 3,20-16-1,22-16 0,7-18 1,13-32-1,9-8 1,11-18-1,13-15 0,13-18 1,16-24-1,12-16 1,-7-9-2,-18 0 2,-7 0-1,-17 16 0,-9 1 1,-4 16-1,-3 8 1,-5 9-2,0 8 2,0 8-1,0 17 2,5 17-3,7 16 2,1 0-1,8 0 0,3-9 1,6-16-1,3-24 1,0-9-1,17-25 0,20-17 0,17-57 1,9-33-1,-18-26 0,-24 9 0,-20 50 0,-26 33 1,-4 24-1,-4 9 0,0 16 1,-4 1-1,0 8 0,0 8 0,0 0 1,0 8-1,0-8 0,-12 157 1,0 1-1,8-9 1,8-17-1,4-8 1,0-16-1,5-25 0,-1-17 0,0-25 1,1-7-1,-9-26 0,-4-8 0,0 0 1,0 0 0,21-174-2</inkml:trace>
    </iact:actionData>
  </iact:action>
  <iact:action type="add" startTime="78101">
    <iact:property name="dataType"/>
    <iact:actionData xml:id="d7">
      <inkml:trace xmlns:inkml="http://www.w3.org/2003/InkML" xml:id="stk7" contextRef="#ctx0" brushRef="#br0">12559 1358 0,'0'0'8,"0"0"2,0 0-1,0 0 1,0 0-1,74 24 0,-20-7 1,17 8-1,20 0 0</inkml:trace>
    </iact:actionData>
  </iact:action>
  <iact:action type="add" startTime="78493">
    <iact:property name="dataType"/>
    <iact:actionData xml:id="d8">
      <inkml:trace xmlns:inkml="http://www.w3.org/2003/InkML" xml:id="stk8" contextRef="#ctx0" brushRef="#br0">12058 1672 0,'0'0'8,"0"0"0,0 0 2,21 42 0,-17 24-1,0 25 0,1 0 1,-5-8-1,0-25 0,0-17 0,0-16 1,0-8-1,0-1 0,0 1 1,4-9 0,0-8-2,-4 0 2,0 0 0,83-99-1,-38 16 0,-16 8 1,-12 26-1,-9 7 0,-4 9 0,0 17 1,4-1-1,9 9 0,4-1 1,8 9-1,12 17 0,17 8 0,-8 25 1,-9 16-1,-12-8 1,-8 8-1,-5-8 0,1-8 1</inkml:trace>
    </iact:actionData>
  </iact:action>
  <iact:action type="add" startTime="79367">
    <iact:property name="dataType"/>
    <iact:actionData xml:id="d9">
      <inkml:trace xmlns:inkml="http://www.w3.org/2003/InkML" xml:id="stk9" contextRef="#ctx0" brushRef="#br0">15302 1772 0,'0'0'11,"0"0"-4,0 0 2,0 0 1,0 0-1,0 0 2,0 0-3,0 0 1,0 0 1,21-50-1,-38 9 1,-12-9-1,-12-8 0,-13 0 0,-4 8 1,-4 17-1,4 33 1,-8 17 0,-13 32-2,-3 26 2,20 8 0,24-17-2,22 0 1,12-16 1,8-9-1,12 1 1,5-17-1,8-1 0,0-15 0,0-1 2,0-8-3,0-8 1,0-9 1,-4 9-1,-5 0 1,-3-1-1,-5 9 0,-3 9 0,3-1 1,5 8 0,20 26-1,29 16 0,25 0 0,8-17 1,-8-16-1</inkml:trace>
    </iact:actionData>
  </iact:action>
  <iact:action type="add" startTime="79929">
    <iact:property name="dataType"/>
    <iact:actionData xml:id="d10">
      <inkml:trace xmlns:inkml="http://www.w3.org/2003/InkML" xml:id="stk10" contextRef="#ctx0" brushRef="#br0">16154 1962 0,'0'0'24,"0"0"-22,0 0 0,0 0 5,0 0 2</inkml:trace>
    </iact:actionData>
  </iact:action>
  <iact:action type="add" startTime="80217">
    <iact:property name="dataType"/>
    <iact:actionData xml:id="d11">
      <inkml:trace xmlns:inkml="http://www.w3.org/2003/InkML" xml:id="stk11" contextRef="#ctx0" brushRef="#br0">16845 944 0,'0'0'9,"0"0"1,0 0-1,0 0-2,0 0 2,0 0 1,0 0-1,0 0 0,0 0 1,0 0 0,0 0-1,0 0 0,-33 41 0,33-24 3,0-9-4,-4 8 0,4-7 2,0-1-1,0 0 2,0-8-3,0 8 1,0-8 1,0 9 1,0-9-4,-4 0 2,4 0 1,-12 0-1</inkml:trace>
    </iact:actionData>
  </iact:action>
  <iact:action type="add" startTime="80715">
    <iact:property name="dataType"/>
    <iact:actionData xml:id="d12">
      <inkml:trace xmlns:inkml="http://www.w3.org/2003/InkML" xml:id="stk12" contextRef="#ctx0" brushRef="#br0">16721 977 0,'0'0'5,"0"0"6,0 0-4,0 0 2,0 0 1,0 0-1,0 0 1,0 0 0,13 41 0,-13-16-2,-13 41 0,-12 42 2,-16 57-1,-9 34 0,5-17 0,8-24 2,16-51-2,13-40 0,12-18 0,8-7 0,9-9 1,8-8-1,4-9 0,8-8 1,17-32 0,21-43-2,-5-40 2,-20-26-1</inkml:trace>
    </iact:actionData>
  </iact:action>
  <iact:action type="add" startTime="81084">
    <iact:property name="dataType"/>
    <iact:actionData xml:id="d13">
      <inkml:trace xmlns:inkml="http://www.w3.org/2003/InkML" xml:id="stk13" contextRef="#ctx0" brushRef="#br0">16291 1275 0,'0'0'7,"0"0"2,41 16 0,17-7 1,29-1-1,25 0 1,0 9-1,-9 8 1,-20-9-1,-9 1 0</inkml:trace>
    </iact:actionData>
  </iact:action>
  <iact:action type="add" startTime="81365">
    <iact:property name="dataType"/>
    <iact:actionData xml:id="d14">
      <inkml:trace xmlns:inkml="http://www.w3.org/2003/InkML" xml:id="stk14" contextRef="#ctx0" brushRef="#br0">17714 1109 0,'0'0'8,"0"0"-1,0 42 3,0 7 1,0 18-3,0 24 0,4 33 2,13 17 2,4 8-4,-1-17 0,9-16 2,4-17-1,5-8 0,3-8 1,0-25-1,-12-25 0,-4-8 0</inkml:trace>
    </iact:actionData>
  </iact:action>
  <iact:action type="add" startTime="81634">
    <iact:property name="dataType"/>
    <iact:actionData xml:id="d15">
      <inkml:trace xmlns:inkml="http://www.w3.org/2003/InkML" xml:id="stk15" contextRef="#ctx0" brushRef="#br0">18277 1672 0,'0'0'9,"-91"25"2,-17 25-5,-61 49 3,-34 34 1,17-1 5,41-33-11,46-41 6,37-16-2,20-9 5,17-8-3,9-9-1</inkml:trace>
    </iact:actionData>
  </iact:action>
  <iact:action type="add" startTime="81856">
    <iact:property name="dataType"/>
    <iact:actionData xml:id="d16">
      <inkml:trace xmlns:inkml="http://www.w3.org/2003/InkML" xml:id="stk16" contextRef="#ctx0" brushRef="#br0">18496 1159 0,'0'0'8,"0"0"2,0 0-1,0 0 0,-4 74 0,-4 9 1,-25 50-1,-5 49 1,-7 8 0,8-24-1,8-25 0,16-42 1,13-16-1,13-9 1,11-7-1,10-1 0,19-16 0,5-34 1,13-16-1,32-41 0,25-42 1,1-66-1</inkml:trace>
    </iact:actionData>
  </iact:action>
  <iact:action type="add" startTime="82203">
    <iact:property name="dataType"/>
    <iact:actionData xml:id="d17">
      <inkml:trace xmlns:inkml="http://www.w3.org/2003/InkML" xml:id="stk17" contextRef="#ctx0" brushRef="#br0">17838 1407 0,'0'0'6,"0"0"6,71 0-4,16 9 1,32-1 0,14 17 0,-1-9 2,-8 1-1,-4-9-2,-16-8 1,-5 8 0,-4 1 0</inkml:trace>
    </iact:actionData>
  </iact:action>
  <iact:action type="add" startTime="83403">
    <iact:property name="dataType"/>
    <iact:actionData xml:id="d18">
      <inkml:trace xmlns:inkml="http://www.w3.org/2003/InkML" xml:id="stk18" contextRef="#ctx0" brushRef="#br0">14251 3014 0,'0'0'6,"0"0"4,50 0-1,20 0 0,38-9 1,16 1-2,12 8 3,17-8-2,13 0 0,16 8 0,8-9 0,13 9 1,37 17-1,29-9 1,8 9-2,25-1 2,13 1-1,16 8 3,0-9-5,16-7 2,-20-1 1,-33 0-1</inkml:trace>
    </iact:actionData>
  </iact:action>
  <iact:action type="add" startTime="91348">
    <iact:property name="dataType"/>
    <iact:actionData xml:id="d19">
      <inkml:trace xmlns:inkml="http://www.w3.org/2003/InkML" xml:id="stk19" contextRef="#ctx0" brushRef="#br0">15716 2070 0,'0'0'4,"0"0"-4,0 0 13,0 0-8</inkml:trace>
    </iact:actionData>
  </iact:action>
  <iact:action type="add" startTime="93772">
    <iact:property name="dataType"/>
    <iact:actionData xml:id="d20">
      <inkml:trace xmlns:inkml="http://www.w3.org/2003/InkML" xml:id="stk20" contextRef="#ctx0" brushRef="#br0">15790 2012 0,'0'0'6,"0"0"4,0 0 0,0 0 0,0 0-2,0 0 1,0 0 0,0 0 1,0 0-1,0 0 0,0 0 1,0 0-1,0 0 0,33 41 1,-24-41-1,7 0 0,-16 0 1,46-8-1,-17-9 1,-9 9-2,1-9 2,-13 9-1,1 8 2,-5-8-2,-4 8-1,0 0 2,0 0-1,0 0 1,0 0-1,0 0 0,0 0 0,0 0 1,0 0-1,0 0 1,0 0-1,0 0 1,0 0 1,0 0 0,0 0-5,0 0 6,0 0-3,0-8-2,0 8 4</inkml:trace>
    </iact:actionData>
  </iact:action>
  <iact:action type="add" startTime="96573">
    <iact:property name="dataType"/>
    <iact:actionData xml:id="d21">
      <inkml:trace xmlns:inkml="http://www.w3.org/2003/InkML" xml:id="stk21" contextRef="#ctx0" brushRef="#br0">6866 1275 0,'0'0'6,"0"0"3,0 0 1,0 0 1,0 0-4,0 0 2,0 0 1,0 0 0,0 0-1,0 0 2,0 0-3,0 0 0,0 0 2,0 0 1,83-8-3,-17 16 1,17 0 1,12 0-2,-4 1 2,-21 7 2,-8-8-5,-12 9 4,-9 0-2,1 7 1,-5 10-1,-4-1 2,-4 0-3,-4 0 2,-9 0-1,-3 8-1,-9-7 0,-4-1 1,-4 0 1,-4 0 0,-5 0-1,1 8 0,-5-7 0,1-1 0,3 0 0,1-8 1,-1 0-1,5-1 1,0-7-1,4-1 0,0 1 0,4 0 1,4-1-1,8 1 1,21 16 0,33 0-2,34-8 2,20-17-1,0-8 0,-13-16 0</inkml:trace>
    </iact:actionData>
  </iact:action>
  <iact:action type="add" startTime="99038">
    <iact:property name="dataType"/>
    <iact:actionData xml:id="d22">
      <inkml:trace xmlns:inkml="http://www.w3.org/2003/InkML" xml:id="stk22" contextRef="#ctx0" brushRef="#br0">14777 3212 0,'0'0'6,"0"0"4,0 0-1,-46 0 1,34-8 0,-5 8-2,-4-16 1,-7-9 1,-1-25 1,4-41-3,-4-8 1,8-26 1,0 1-2,9-25 2,-5-8-1,-7-17 0,-5 8 1,-9 17-1,1 17 1,4-1-1,8 26 0,5 7 1,3 26 0,9 16-1,4 16 0,4 1 0,0 16 0,4 0 0,4 0 1,9 9-1,16-9 1,16 0-1,18 0 1,19-8-1,10 0 0,24 0 0,20 0 1,17-9-1,1 1 0,-14 8 0,-7-8 1,4-1 0,-1 1-1,5 8 0,8 8 0,4 0 1,17 8-1,25 1 1,8-1-1,8 9 0,33 0 1,9 8-1,3 16 0,9 9 0,-25 0 1,-16 16-1,-21 1 0,-17-1 1,-8 9-1,-8 0 1,-5-17-1,-15 0 0,-26 0 1,-17 0-1,-19 0 0,-22 0 1,-16 0-1,-9 17 1,-24 16-1,-9 42 0,-24 58 0,-30 41 1,-20 33-1,-16-8 1,3-34-1,5-7 0,4-26 0,-5-16 4,9-24-7,4-43 3,1-15 0</inkml:trace>
    </iact:actionData>
  </iact:action>
  <iact:action type="add" startTime="100297">
    <iact:property name="dataType"/>
    <iact:actionData xml:id="d23">
      <inkml:trace xmlns:inkml="http://www.w3.org/2003/InkML" xml:id="stk23" contextRef="#ctx0" brushRef="#br0">9373 2823 0,'0'0'6,"0"0"4,0 0 0,75 9-2,-13-1 1,21 8 0,16 1 1,17-1-1,20-7 2,5-1-2,16 9-1,9-9 2,12 8-1,12-7 0,0-1 2,5 0-3,-1-8 1,5 9 2,-9-9-3,4 8 2,-12-8-1,-12 8 1,-21-8-1,-12 17-1,3 8 2,26 8-1</inkml:trace>
    </iact:actionData>
  </iact:action>
  <iact:action type="add" startTime="106184">
    <iact:property name="dataType"/>
    <iact:actionData xml:id="d24">
      <inkml:trace xmlns:inkml="http://www.w3.org/2003/InkML" xml:id="stk24" contextRef="#ctx0" brushRef="#br0">9981 2699 0,'0'0'3,"0"0"-1,104-8 7,41-1 0,70-7 3,54 8-6,37-17 4,-29-8-1,-20 16 1,-13-8-1,-29 17 1,-21 0-1,-32 16 1</inkml:trace>
    </iact:actionData>
  </iact:action>
  <iact:action type="add" startTime="108004">
    <iact:property name="dataType"/>
    <iact:actionData xml:id="d25">
      <inkml:trace xmlns:inkml="http://www.w3.org/2003/InkML" xml:id="stk25" contextRef="#ctx0" brushRef="#br0">10056 5055 0,'0'0'6,"0"0"4,0 0 0,0 0-1,54-4 2,-17 0-4,8-5 3,5-3-1,0-1 0,4 1 0,-1 0 1,18-1-1,11 1 1,26-5-1,16-3 0,-12-1 0,-13 8 1,-12 5-1,0 4 1,0-4-1,16-5 0,9 1 0,-5-1 1,-7 5 0,-1 4-1,4 4 0,9-4 0,4-4 0,-4-5 1,-21 1-1,-8 3 1,-13 5-1,0 4 1,13 0-2,12 0 2,0 0-1,-4 0 0,-8 0 1,-17 4-1,-4 1 0,-4 3 1,0 4-1,4 5 0,4-1 1,-4-3-1,1-5 1,-6-4-1,-3 0 0,0-4 2,-4 0-2,-5 0-1,-3 0 2,-1 5-1,4 3 0,5 0 5,0 0-5,-1 1-1,1-1 12,0-4-16,-1 0 23,1-4-21,0-4-6,3 0 0,1 0 20,-4 0-16,-1 0 1,-11 4 5,-5 0-2,-8 0 0,-5 0 0,1-5 1,4-3 0,12-13 0</inkml:trace>
    </iact:actionData>
  </iact:action>
  <iact:action type="add" startTime="115717">
    <iact:property name="dataType"/>
    <iact:actionData xml:id="d26">
      <inkml:trace xmlns:inkml="http://www.w3.org/2003/InkML" xml:id="stk26" contextRef="#ctx0" brushRef="#br0">8277 6454 0,'0'0'3,"0"0"-3,0 0 9,0 0 1,0 0-1,0 0 0,0 0 3,0 0-4,50 4 0,-30 1 1,9-1 1,13 0-1,11 0 2,18 0-3,11 0 3,-3-4-4,0 4 5,-9 1 0,-8-1-5,-4 0 1,4 0 1,0 0 0,8-4 0,13-4 1,8 0-1,-4-4 0,-4-1 1,-9 5 0,-12 4-2,-8 0 2,4 0-1,0 0 0,12-4 2,17-4-2,8-1-1,-8 1 2,-8 0-1,-9 4 1,-8 4-1,-4 0 0,0 0 1,17-4 0,28-5-1,29-11 5,17-14 9</inkml:trace>
    </iact:actionData>
  </iact:action>
  <iact:action type="add" startTime="117297">
    <iact:property name="dataType"/>
    <iact:actionData xml:id="d27">
      <inkml:trace xmlns:inkml="http://www.w3.org/2003/InkML" xml:id="stk27" contextRef="#ctx0" brushRef="#br0">4926 6516 0,'0'0'5,"0"0"5,0 0-1,0 0 2,0 0-3,0 0 1,0 0 0,0 0 1,49-4-1,-20 0 1,17-4 1,16-5-1,12 5-3,5 4 2,4 4 0,16 4 1,25 0 0,17-4-1,8-4 0,0-8 0,4-5 2,0-4-3,0 5 1,-12 8 1,-1 16-1,26 21 2,20 16-3,8 5 1</inkml:trace>
    </iact:actionData>
  </iact:action>
  <iact:action type="add" startTime="119520">
    <iact:property name="dataType"/>
    <iact:actionData xml:id="d28">
      <inkml:trace xmlns:inkml="http://www.w3.org/2003/InkML" xml:id="stk28" contextRef="#ctx0" brushRef="#br0">9609 472 0,'0'0'6,"0"0"3,0 0 1,0 0-1,66 82 0,-8-15 1,21 24 0,33 16 0,24 9-1,17 17 0,25 32 0,25 18 0,20 40 1,13-8-1,-4-16 0,-25-17 1,-13-24-1,-24-34 0,-30-25 0,-7-16 1,-17-17-1,-21-16 1,-17-9-1,-11-8 1,-18-8-1,-12 0 0</inkml:trace>
    </iact:actionData>
  </iact:action>
  <iact:action type="add" startTime="119949">
    <iact:property name="dataType"/>
    <iact:actionData xml:id="d29">
      <inkml:trace xmlns:inkml="http://www.w3.org/2003/InkML" xml:id="stk29" contextRef="#ctx0" brushRef="#br0">12857 1026 0,'0'0'7,"0"0"2,0 0 0,0 0 1,-58 17-1,-25 24 0,-70 26 0,-112 49 1,-70 49 0,-74 67-2,-84 124 2,26 42-1,-38 82 0,124-66 1,96-91-1</inkml:trace>
    </iact:actionData>
  </iact:action>
  <iact:action type="add" startTime="124116">
    <iact:property name="dataType"/>
    <iact:actionData xml:id="d30">
      <inkml:trace xmlns:inkml="http://www.w3.org/2003/InkML" xml:id="stk30" contextRef="#ctx0" brushRef="#br0">13262 4682 0,'0'0'3,"0"0"-2,0 0 8,0 0 1,0 0-2,0 0 2,0 0 1,0 0-3,0 0 1,-37 42 0,29-38 1,-5 0-1,-3 4 0,-1 0 0,-7 1 1,-14-1-1,-7 4 0,-5 1 1,0-1-1,5-3 1,4-5-1,3-4 1,5 0-1,-4 0 0,-8 0 0,-18 4 1,-15 4 0,-13 0-1,-4-3 0,8-5 3,12-5-5,9-3 2,8 0 0,0 0 1,0-1-1,-4 1 1,-12 0-1,-9-1 0,0 1 1,-8-4 0,13-5 1,11 1 1,5-1 0,5 5-9,-1-1 8,0 5 0,-9-4 0,-3 3 3,-4-3-12,-1-1 6,9 1 4,4 0-1,12 3-8,5 1 9,3 4 2,1 4-11,-9-4 6,-3 0 3,-18-1 0,-7-3-1,-1-8-8,5-1 8,7-4 2,14 1-9,7-5 7,9-4 2,8 4-9,4-4 7,4 4 2,5-8-9,-1 0 7,1 0 3,3 0-8,1-9 4,-1 9 3,5 0-11,4 0 8,4 0 3,4 0 1,4-9-11,5 9 6,12-8 4,20-1-9,26-16 5,11 0 4,22 0 2,-5 0-13,0 17 9,1 8 4,20-8-13,8-9 9,-4 0 3,-8 0-11,-4 17 8,3-8 4,5 16-13,0-8 9,-8 8 5,-9 0-13,-3 9 9,-5-1-10,4 9 10,5 8-1,7 0 1,9-8-9,9 8 7,7 0 2,5 0-1,-5 0-6,-7 0 4,-9-9 3,0 9-2,-5 0 2,10 9-9,-10-9 6,-3 0 4,-4 0-3,8 0 2,-5 0-8,13 8 6,-8 0 1,-12 0 0,-13 1-7,-9-1 9,-3 0 5,-5 9-16,-3 8 8,-5 0-6,-4-1 6,-4 1 4,0 0-10,0 8 6,-13 0 3,1 17 2,-5 0-13,-4-1 9,-8 9 3,-4-8-12,-8-9 11,-1 1-9,1-1 6,-5 9 3,1-9 1,3 1-12,-12-1 11,5 9-9,-5-9 7,-4 9 1,-4 8 0,-5-8-9,5 8 5,-8-9 5,4-7-1,3-1-8,1-12 7,0 0 0,0-4 1,0-4-9,4-5 8,-4 1 0,4-1-5,0-3 3,-4-1 2,-1 0-3,1 1 1,0-1 0,0 1 1,0-1-1,-4 1 0,-1 3 1,-7 1-1,-17 8 3,-29-1 4,-71 14-14,-136 28 10,-157 33-7,-116 30 5,-12-9 3</inkml:trace>
    </iact:actionData>
  </iact:action>
  <iact:action type="add" startTime="132510">
    <iact:property name="dataType"/>
    <iact:actionData xml:id="d31">
      <inkml:trace xmlns:inkml="http://www.w3.org/2003/InkML" xml:id="stk31" contextRef="#ctx0" brushRef="#br0">9588 8251 0,'0'0'3,"0"0"-2,0 0 8,0 0 0,0 0 1,0 0-1,0 0 1,46-29-2,-34 25 2,1 0-1,3-4 1,9-1-1,-4-3 0,12 0 1,8-1-1,9 5 0,0 4 1,3 0-1,1 4 0,4 4 2,0 0-3,12 0 2,21 4-1,21 1 0,20 3 0,1-4 1,-21-4 0,-13-8-2,-12-8 2,-13-9-1</inkml:trace>
    </iact:actionData>
  </iact:action>
  <iact:action type="add" startTime="137634">
    <iact:property name="dataType"/>
    <iact:actionData xml:id="d32">
      <inkml:trace xmlns:inkml="http://www.w3.org/2003/InkML" xml:id="stk32" contextRef="#ctx0" brushRef="#br0">12919 8094 0,'0'0'4,"0"0"-4,0 0 9,0 0 1,0 0-2,0 0 2,0 0-1,0 0 0,0 0 1,0 0-1,0 0 1,0 0-1,0 0 0,0 0 0,0 0 1,0 0-1,0 0 1,0 0-1,0 0 0,0 0 0,0 0 1,0 0-1,0 0 0,0 0 1,0 0-1,0 0 2,0 0-3,0 0 1,0 0 0,0 0 1,0 0-1,0 0 0,0 0 0,50-13 2,-30 18-2,-7-1 0,7 0 1,1-4-1,0 0 1,4 0-2,4 0 2,0 0 0,8-4-2,4 0 1,9-1 1,4 5 0,8 5-1,4-1 1,-4 4-2,0 0 1,-8-4 0,0 1 2,-13-5-2,4 0 0,9-5 0,8 1 1,9 0-1,3 4 0,1 4 0,-5 0 1,-8 1-1,-8-1 0,-9 0 1,-3 0-1,-9-4 1,-4 0-1,4 0 1,4-4-1,9 0 0,3 0 0,9-5 1,4 5-1,0 0 0,-4 4 0,4 0 1,-16 4-1,3 0 1,-3-4-1,-13 0 0,4 0 1,-8 0-1,13-4 0,-5 0 0,8-4 1,5-1 0,4 1-1,4 0 0,0 4 0,-1 4 1,-7 0-1,-4 4 0,-17 0 0,0 0 1,-9 0 0,-7-4-2,-9 0 1</inkml:trace>
    </iact:actionData>
  </iact:action>
  <iact:action type="add" startTime="139856">
    <iact:property name="dataType"/>
    <iact:actionData xml:id="d33">
      <inkml:trace xmlns:inkml="http://www.w3.org/2003/InkML" xml:id="stk33" contextRef="#ctx0" brushRef="#br0">13945 6388 0,'0'0'6,"0"0"4,0 0-1,0 0 1,0 0 0,0 0-2,0 0 1,0 0 1,0 0-1,0 0 0,-8 58 1,8-8-1,4 24 0,4 30 1,5 16-1,-5-4 1,0-21 0,-4-21-1,-4-20 0,0-12 0,0-13 1,0-4-1,0-9 0,-4-3 1,-8-5-1,-5-8 0,17 0 0,-91-29 1,25-8-1,0-1 0,12 5 1,13 4-1,8 8 1,12 5-1,4 8 0,5 3 1,8 5-1,0 0 1,4 5-1,0-1 0,0-4 1,0 0-1,37 66 1,0-20-2,4 3 2,1-3-1,-5-9 1,-8-8-1,-4-8 1,-9-9-1,1-4 0,-1-8 1,13-8-1,42-29 0,82-91 0,99-137 0</inkml:trace>
    </iact:actionData>
  </iact:action>
  <iact:action type="add" startTime="141653">
    <iact:property name="dataType"/>
    <iact:actionData xml:id="d34">
      <inkml:trace xmlns:inkml="http://www.w3.org/2003/InkML" xml:id="stk34" contextRef="#ctx0" brushRef="#br0">12753 4728 0,'0'0'7,"0"0"2,0 0 0,0 0 0,0 0 0,34 54 1,-10-38 0,5-3-1,0-5 0,4-4 1,5-4-1,11 0 0,1 4 1,24 4-1,30 1 1,16-5-1,8-4 1,-4 0-1,-4 0 0,0 8 0,-8 0 1,-5-8-1,-7-4 0,-9-4 1,-17-4-1,-12-1 0,-4-3 1,-4-5-1</inkml:trace>
    </iact:actionData>
  </iact:action>
  <iact:action type="add" startTime="144760">
    <iact:property name="dataType"/>
    <iact:actionData xml:id="d35">
      <inkml:trace xmlns:inkml="http://www.w3.org/2003/InkML" xml:id="stk35" contextRef="#ctx0" brushRef="#br0">9613 2542 0,'0'0'6,"0"0"3,0 0 0,0 0 2,0 0-3,0 0 1,0 0 0,0 0 1,0 0-1,0 0 1,42 33-1,-30-33 1,5 8-1,16 0 1,20 1-2,18-1 2,16-8-1,4-8 1,-9-1 0,-7 1 0,-1 0 0,5 8 2,16-8-1,13 8-7,-1-9 5,-3 1 3,-5 0 0,0-9-1,9 9-7,12 0 6,-4-1-3,-9 1 4,-7 0 3,-9-1-10,0 1 10,4 8 0,8-8-12,1 8 9,-9 0 4,-12 0-12,-17 0 6,-8 0 4,-13 0-10,-8-8 9,-3 8 4,-6-9-14,14 9 9</inkml:trace>
    </iact:actionData>
  </iact:action>
  <iact:action type="add" startTime="146268">
    <iact:property name="dataType"/>
    <iact:actionData xml:id="d36">
      <inkml:trace xmlns:inkml="http://www.w3.org/2003/InkML" xml:id="stk36" contextRef="#ctx0" brushRef="#br0">14880 2807 0,'0'0'6,"0"0"3,0 0 1,0 0-1,0 0 1,0 0-1,0 0 0,41 25 1,-20-25-2,12 0 2,17-9-1,12 1 1,8 8-1,9 0 0,12 8 1,4 1-1,9-9 1,3-9-1,1-7 1,-5 7-2,-4 1 2,5 0-1,16 0 1,4-9 0,4 9-2,-20-1 1,-1 1 1,5 16-1,8-8 1,4-8-1,-4-8 1,-8 7-1,-5 1 1,9 8-1,17 0 0,11 0 0,5 0 1,9 8-1,7-8 1,1 0 1,-5 0-4,-16 9 3,-5-1-1,1 0 2,-13 0-1,-12 1 0,-12-9 1,-5-17 0,13-8-8</inkml:trace>
    </iact:actionData>
  </iact:action>
  <iact:action type="add" startTime="148733">
    <iact:property name="dataType"/>
    <iact:actionData xml:id="d37">
      <inkml:trace xmlns:inkml="http://www.w3.org/2003/InkML" xml:id="stk37" contextRef="#ctx0" brushRef="#br0">7019 6309 0,'0'0'6,"0"0"3,0 0 1,0 0-1,0 0 0,0 0 0,0 0 1,0 0-1,0 42 0,0-38 1,0 0-1,-4 0 1,0 0 0,-4 5-2,-9 3 1,-12 5 1,-12 7-1,-21 5 0,-17-4 1,-8-4 0,4-9-1,5-3 0,3-1 2,-12 0-3,-16 1 1,-9-9 2,-8-5-3,0-3 1,4 0 0,1 0 1,-5-1-1,-9-3 1,-3-1 0,12-7 1,17-5-4,16 0 2,12 0 0,13 4 1,12 1-1,13-1 0,8 0 1,9-8-1,3-4 0,9-4 1,8-4-1,4-5 1,8-8-1,13-4 0,12-4 1,17-4-1,21-4 0,20-5 1,12 5-1,5 8 0,-4 8 1,3 12-1,-7 9 0,12 4 1,-1 4-1,5 5 2,-4-1-3,-4 9 1,-4 7 0,-1 5 1,-8 0-1,-12 0 1,-16 0 0,-9 0-2,0-4 2,4 0 0,0 4-2,5 0 2,-1 4-1,-8 5 1,-4-1-1,-13 0 0,-3 0 0,-5 1 2,-4-1-2,-4 0-1,-4 0 1,-4 1 1,-1-1-1,-3 0 0,-1 5 1,1-1 0,4 5-1,-9 3 0,9 9 0,-1 5 1,1 3 0,0 4-2,-1 1 2,-3-1-1,-5-4 0,1 1 1,-5-1-1,0 0 0,-4 0 1,1 1-1,-1-1 0,-4-4 1,0-4-1,0-4 0,-4-4 0,-1-1 1,-11 5-1,-17 4 0</inkml:trace>
    </iact:actionData>
  </iact:action>
  <iact:action type="add" startTime="154885">
    <iact:property name="dataType"/>
    <iact:actionData xml:id="d38">
      <inkml:trace xmlns:inkml="http://www.w3.org/2003/InkML" xml:id="stk38" contextRef="#ctx0" brushRef="#br0">14437 2997 0,'0'0'4,"0"0"-4,0 0 14,58 0-9,-16 0 3,3 0 2,5-8-1,-1 0 0,9-1 0,-4 1 1,12 0 0,13-9-1,12-8 1,4 0-1,-12 9 0,4-1 1,0 9-1,12-8 1,17-1-2,4-8 2,0 0-1,8 9 1,9-1-1,3 1 0,1-9 0,-13 8 1,-12 1-1,-4 7 0,8 1 1,4 0-1,-4-9 0,-13 1 0,5 7 1,8 1-1,21 0 0,-5 0 1,-12 8-1,-8 0 0,-4 0 1,20 8-1,9-8 1,-9 8-1,-24-8 0,-13 8 0,9 1 1,11 7-1,14 1 0,-9-1 1,-25-7-1,-12-9 1,-13 8-1,-16 8 1,-1-7-1,1 7 0,-4 1 0,-9-1 0,-3-7 1,-9-1-1,-9 0 0,-7 1 1,-5-9 0,-4 8-2,0-8 2,0 0-1,-4 0 0,0 0 1,0 0-1,0 0 0,0 0 1,0 0-1,-95-50 0,37 42 1,-33 0-1,-25-1 1,-8 1-1,4 0 0,4 16 1,-12 9-1,8-1 0,0 1 1,17-9-1,12 0 0,4 1 0,0 7 1,8 1 0,1-1-1,3 1 0,5-9 0,4-8 1,0 0-1,-9-8 0,-4 0 1,-7-1 0,-10 1-2,-11 8 2,-5-8-1,-4-1 0,0 1 1,-4 0-1,-12 8 0,-21 0 1,-17 0 0,-20 0-2,-9-8 2,5 8 1,4 8-2,16 0-1,13 9 2,12-1-1,24-7 0,34-9 3,21 0-1,12 0 2,13 8-11,7-8 7,18 0 0,-5 0 0,8 0 1,9 0-1,4 0 1,0 0-2,4 0 2,0 0-1,0 0 0,0 0 1,0 0-1,136 25 1,-40-25-1,11-9 1,21 1-1,21 0 0,9 0 0,15-9 1,22-8-1,-1 9 0,-3-1 3,-5 0-5,12 1 4,-7-1-1,-5 9 0,17 0-1,-1-9 0,-11 17 2,-1 0-3,-8-8 3,-4 8-2,-4-8 0,-13-1-1,-8 9 1,-8 0 0,0 0 1,-5-8 0,-16 0-2,-28 0 3,-34-1-3,-17 9 4,-8 0-3,-12 0-1,-4 0 2,-5 0-2,-3 0 0,-1 0 0,-3 0 2,-5 0-1,0 0 0,0 0 1,0-8-1,-4 8 0,0-8 0,0 8 1,0 0-1,0 0 1,-132-17 0,12 9-1,-33 0 0,-25 8 3,-29 8-3,-54 8 0,-16-7 1,0 7-2,-29-7 4,20-1-4,-12 0 1,0-8 1,1-8-2,-22 0 2,13-9-1,-5 0 1,-28 1-2,-54 16 3</inkml:trace>
    </iact:actionData>
  </iact:action>
  <iact:action type="add" startTime="162693">
    <iact:property name="dataType"/>
    <iact:actionData xml:id="d39">
      <inkml:trace xmlns:inkml="http://www.w3.org/2003/InkML" xml:id="stk39" contextRef="#ctx0" brushRef="#br0">12588 8251 0,'0'0'4,"0"0"-4,0 0 12,0 0-4,0 0 0,0 0 3,0 0-3,0 0 1,0 0 0,0 0 2,0 0-3,41 4 2,-12 0-2,13-4 2,11 0-1,18-4 1,12 0-1,-1-4 0,1-5 2,-4-3-3,3-1 1,-7 1 0,8 3 1,-1 5-1,-3 4 0,0 0 2,-1-4-2,-3-1 0,-5-3 0,0-1 1,-3 1-1,-5 4 1,0 4-1,-4 4 0,0 4 0,4 0 1,0 0 0,-4-4-1,4-4 0,4 0 1,0-5-1,4 1 0,1 0 2,-9 4-3,-4 4 2,-5 4 0,1 0-2,-4 0 1,-5 4 1,-3-3-1,-1-1 1,1 0 0,-14 0-2,1-4 2,0 0-1,-4 0 0,0 0 2,-8 0-3,3 0 1,-11 0 1,3 0-1,-4 0 0,1 0 0,-1 0 2,0 0-2,-4 0 2,0 0-3,5 0 1,-9 0-1,4 0 1,0 0 1,0 0-1,0 0 0,0 0 1,0 0-1,1 0 0,-1 0 1</inkml:trace>
    </iact:actionData>
  </iact:action>
  <iact:action type="add" startTime="165987">
    <iact:property name="dataType"/>
    <iact:actionData xml:id="d40">
      <inkml:trace xmlns:inkml="http://www.w3.org/2003/InkML" xml:id="stk40" contextRef="#ctx0" brushRef="#br0">10739 8011 0,'0'0'3,"0"0"-2,0 0 9,0 0-1,0 0 0,0 0 0,0 0 0,0 0 1,0 0-1,0 0 0,0 0 1,0 0-1,0 0 1,0 0 0,0 0-2,53 12 1,-24-3 1,4-1 0,5-4-2,3 0 2,0 0 0,1 1-1,-1-5 0,5 0 0,-1 4 0,5 0 2,4 4-2,8 5 0,12-1 0</inkml:trace>
    </iact:actionData>
  </iact:action>
  <iact:action type="add" startTime="169606">
    <iact:property name="dataType"/>
    <iact:actionData xml:id="d41">
      <inkml:trace xmlns:inkml="http://www.w3.org/2003/InkML" xml:id="stk41" contextRef="#ctx0" brushRef="#br0">6229 8106 0,'0'0'3,"0"0"-3,0 0 10,0 0-1,0 0 0,0 0 1,0 0-1,0 0 1,0 0-2,0 0 1,0 0 1,0 0-1,0 0 1,50-25-1,-17 21 0,4 4 1,4 0-1,5 0 0,3 4 2,5-4-3,0 0 1,0-4 1,0-4 0,-5-4-2,1-1 2,-5 5-1,1 4 1,-1 0-1,5 8 1,4 0-1,4 4 0,0 0 1,0-3-1,-5-1 0,1 0 0,-4-4 1,4-4-1,-9 0 0,5-1 1,-5 1-1,1 0 0,-1 4 0,5 0 1,0 4-1,3 0 1,1 5-1,0-5 0,0 0 1,-1-4-1,1-4 1,0-4-1,-4-1 1,-9-3-1,0 4 0,-16-1 0,0 5 0,-4 0 1,-9 0-1,5-4 0,3-9 0</inkml:trace>
    </iact:actionData>
  </iact:action>
  <iact:action type="add" startTime="186364">
    <iact:property name="dataType"/>
    <iact:actionData xml:id="d42">
      <inkml:trace xmlns:inkml="http://www.w3.org/2003/InkML" xml:id="stk42" contextRef="#ctx0" brushRef="#br0">8327 14259 0,'0'0'3,"0"0"-2,0 0 9,-21 78 0,21 18-2,4 73 2,-4 51 0,0 49 0,4 8-2,4-20 1,5-33 1,-1-42-1,5-37 0,-5-34 0,-4-44 1,-3-47-1,-5-20 0</inkml:trace>
    </iact:actionData>
  </iact:action>
  <iact:action type="add" startTime="186623">
    <iact:property name="dataType"/>
    <iact:actionData xml:id="d43">
      <inkml:trace xmlns:inkml="http://www.w3.org/2003/InkML" xml:id="stk43" contextRef="#ctx0" brushRef="#br0">8293 14275 0,'0'0'7,"0"0"2,0 0 1,0 0-1,91-8 0,0 0 0,34 4 2,24 4-1,20 4-2,9 8 1,0 1 1,-8 3-1</inkml:trace>
    </iact:actionData>
  </iact:action>
  <iact:action type="add" startTime="186866">
    <iact:property name="dataType"/>
    <iact:actionData xml:id="d44">
      <inkml:trace xmlns:inkml="http://www.w3.org/2003/InkML" xml:id="stk44" contextRef="#ctx0" brushRef="#br0">8711 15124 0,'0'0'6,"0"0"6,0 0-5,79 4 2,-17 0 1,33 13-1,46 8 0,41 16 2,16 9-1</inkml:trace>
    </iact:actionData>
  </iact:action>
  <iact:action type="add" startTime="187089">
    <iact:property name="dataType"/>
    <iact:actionData xml:id="d45">
      <inkml:trace xmlns:inkml="http://www.w3.org/2003/InkML" xml:id="stk45" contextRef="#ctx0" brushRef="#br0">10019 14445 0,'0'0'8,"0"0"2,0 0-1,58 4 0,24 9-1,51 7 2,45 18 0,0 11 2,-13 5-1,-37-13-3,-41-16 2,-29-12 0,-21-5-2</inkml:trace>
    </iact:actionData>
  </iact:action>
  <iact:action type="add" startTime="187313">
    <iact:property name="dataType"/>
    <iact:actionData xml:id="d46">
      <inkml:trace xmlns:inkml="http://www.w3.org/2003/InkML" xml:id="stk46" contextRef="#ctx0" brushRef="#br0">10627 14913 0,'0'0'9,"-21"54"0,9 12 1,4 37-3,8 38 3,12 37-1,4 17 0,1-17 0,-9-50 1,-12-49-1,-4-34 0</inkml:trace>
    </iact:actionData>
  </iact:action>
  <iact:action type="add" startTime="187498">
    <iact:property name="dataType"/>
    <iact:actionData xml:id="d47">
      <inkml:trace xmlns:inkml="http://www.w3.org/2003/InkML" xml:id="stk47" contextRef="#ctx0" brushRef="#br0">9919 16350 0,'0'0'8,"0"0"2,62 33-2,42-17 1,82 1 1,66-1 0,9-16-1,12-12 0,-20-13 0,-38-16 2,-46-13-3</inkml:trace>
    </iact:actionData>
  </iact:action>
  <iact:action type="add" startTime="187741">
    <iact:property name="dataType"/>
    <iact:actionData xml:id="d48">
      <inkml:trace xmlns:inkml="http://www.w3.org/2003/InkML" xml:id="stk48" contextRef="#ctx0" brushRef="#br0">12369 14693 0,'0'0'8,"-58"58"1,8 0 0,0 29 0,5 54 0,12 54 2,12 53-3,9 13 1,8-42 1,8-45-1,16-33 0,30-13 0,25-8 1,32 1 0,21-18-1,9-28 0,8-30 0,-13-28 2,-12-30-3,-8-36 1,-17-51 0,-21-49 1</inkml:trace>
    </iact:actionData>
  </iact:action>
  <iact:action type="add" startTime="188059">
    <iact:property name="dataType"/>
    <iact:actionData xml:id="d49">
      <inkml:trace xmlns:inkml="http://www.w3.org/2003/InkML" xml:id="stk49" contextRef="#ctx0" brushRef="#br0">12336 14586 0,'0'0'6,"0"0"3,0 0 1,0 0-1,45 58 0,25-13 1,26 9-1,19-4 0,1-13 3,-12-16-4,-9-13 0</inkml:trace>
    </iact:actionData>
  </iact:action>
  <iact:action type="add" startTime="188272">
    <iact:property name="dataType"/>
    <iact:actionData xml:id="d50">
      <inkml:trace xmlns:inkml="http://www.w3.org/2003/InkML" xml:id="stk50" contextRef="#ctx0" brushRef="#br0">12191 15464 0,'0'0'9,"0"0"0,0 0 1,0 0-1,49 58-1,9-29 1,42 8 1,57-4-1,25-29 2,29-41-3</inkml:trace>
    </iact:actionData>
  </iact:action>
  <iact:action type="add" startTime="189026">
    <iact:property name="dataType"/>
    <iact:actionData xml:id="d51">
      <inkml:trace xmlns:inkml="http://www.w3.org/2003/InkML" xml:id="stk51" contextRef="#ctx0" brushRef="#br0">11310 13994 0,'0'0'6,"0"0"4,0 0 0,0 0-2,0 0 2,0 0-1,0 54 2,8 37-4,4 66 3,13 58 0,0 54 1,-9-20-4,5-1 3,-8 17-1,-9-12 0,4 3 0,-4-20 1,4-33-1,5-41 2,3-42-3,9-37 1,21-21 1,24-13-2,21-24 2,41-21-1,71-20 1</inkml:trace>
    </iact:actionData>
  </iact:action>
  <iact:action type="add" startTime="189539">
    <iact:property name="dataType"/>
    <iact:actionData xml:id="d52">
      <inkml:trace xmlns:inkml="http://www.w3.org/2003/InkML" xml:id="stk52" contextRef="#ctx0" brushRef="#br0">14164 14569 0,'0'0'6,"17"79"4,28 29-1,42 57 0,46 38 1,24 16-2,0 5 2,-20-13-1,-22-29 1,-11-12-2,-21-29 2,-17-33-1,-8-17 1,-13-46-1,-20-37 0</inkml:trace>
    </iact:actionData>
  </iact:action>
  <iact:action type="add" startTime="189790">
    <iact:property name="dataType"/>
    <iact:actionData xml:id="d53">
      <inkml:trace xmlns:inkml="http://www.w3.org/2003/InkML" xml:id="stk53" contextRef="#ctx0" brushRef="#br0">15542 14929 0,'0'0'6,"0"0"6,0 0-2,-66 58-4,-13 29 4,-53 75-1,-38 90 2,-24 80 1,20 3-3,21-16 0,41-63 0,34-57 0,28-54 0,21-45 1,12-59-1,5-49 0</inkml:trace>
    </iact:actionData>
  </iact:action>
  <iact:action type="add" startTime="190050">
    <iact:property name="dataType"/>
    <iact:actionData xml:id="d54">
      <inkml:trace xmlns:inkml="http://www.w3.org/2003/InkML" xml:id="stk54" contextRef="#ctx0" brushRef="#br0">14098 15919 0,'0'0'7,"0"0"2,0 0 1,83 17-1,70 12 0,83 29 2,20 12-3,-3 4 2,-42-16-1,-21-16 0,-16-22 0,-34-24 0,-3-21 2</inkml:trace>
    </iact:actionData>
  </iact:action>
  <iact:action type="add" startTime="199672">
    <iact:property name="dataType"/>
    <iact:actionData xml:id="d55">
      <inkml:trace xmlns:inkml="http://www.w3.org/2003/InkML" xml:id="stk55" contextRef="#ctx0" brushRef="#br0">9837 8135 0,'0'0'3,"0"0"-3,0 0 9,0 0 1,0 0-1,0 0 0,0 0 1,0 0-1,-42 0 1,42 0 1,0 0-4,0 0 2,0 0 0,0 0 0,0 0 1,0 0 1,0 0-4,0 0 3,0 0-1,0 0 1,0 0-1,100 0 0,-71 4 1,4 1-1,4-1 1,8-4-2,1 4 2,-5-4-1,1 0 1,-5 0-1,-4 0 0,0-4 1,-4 0 0,0-1 0,4-3-2,4 0 1,-4 0 0,5-1 1,-1 1-1,4 4 0,1 0 2,-5 4-3,4 0 2,5 4 0,-5 0 1,5 0-2,-1-4 1,1 0-1,3-4 2,1 0-1,0 0-1,-1-5 1,-3 5 0,-5 0 0,1 4-7,3 0 8,1 4-2,3 0-1,1 1 2,-1 3 1,1-4-1,-4 0 0,-1 0 1,-3-4 2,-1 0-11,0-4 6,5-4 3,3 0 0,-3 3-1,4 1 1,-5 0-7,5 4 5,-5 4 1,5 0-1,0 1 1,-1-1 1,1 0-1,0 0 0,-5-4 1,5 0-8,-1-4 7,5 0-1,4 0 3,0-1-1,0 5 0,0 5-1,-4-1-7,-1 4 7,-3-4-1,-4 0 2,-5 0-1,-4 1 0,-4-5 2,0 0-9,5-5 8,3 1-3,0 0 3,1-4-1,3 4 1,-3 0 2,3-1-11,-4 5 7,5 0 0,-1 5 2,-3-1 0,-1 0-1,1 0 1,-1 0-7,-4 0 5,-4-4 1,0 0 1,1 0-1,3-4 1,4 0-1,0 0-6,5-4 5,4 3 2,-1 1 1,5 4-3,0 4 3,-4 1-9,3 3 7,-3-4 1,0 0-1,-5-4 1,5-4-1,-1 0 1,9-4-8,4-1 7,5 1-2,-1 4 5,0 4-3,0 0 0,-8 4 1,4-4-8,-4 0 6,4-4 2,-4-4 0,4-1-1,-4 1 1,0 0-7,-4-1 5,-5 1 1,1 4 2,-9 4 0,5 0-9,-1 4 7,5 0 0,0 0 1,-1 1 6,-7-5-15,-1 0 8,1-5 0,-5 1 1,0 0-8,0 0 7,0 0-1,5 0 2,-1 0 1,1-1-1,-1 5-8,0 0 6,5 5 2,-5-1-1,9 0 1,0 0 1,-1-4-9,1 0 7,-1-4-1,1 0 2,4 0 0,0-1 0,-1 1 1,5 0-10,-4 4 7,0 0 3,4 0 1,4 0-10,0 0 7,0 0-1,-12-4 2,-1 0-1,-3 0 0,-5 0 1,1-1-1,7 1-7,1 4 7,0 0 1,3 0-1,1 0 1,4 4 0,0-4-8,0 0 7,0 0-1,-4 0 3,-9-4-2,-4 4 2,-3 0-9,-5 0 7,-4 0-1,-4 0 3,-5 0-2,-3 0 0,-1-4 1,1 0-7,4-4 5</inkml:trace>
    </iact:actionData>
  </iact:action>
  <iact:action type="add" startTime="204203">
    <iact:property name="dataType"/>
    <iact:actionData xml:id="d56">
      <inkml:trace xmlns:inkml="http://www.w3.org/2003/InkML" xml:id="stk56" contextRef="#ctx0" brushRef="#br0">6452 8259 0,'0'0'4,"0"0"-4,0 0 12,0 0-5,0 0 2,0 0 0,0 0 0,0 0 1,0 0-1,0 0 0,50 9 0,-29-5 1,3-4 0,5 0-2,0 0 2,4 0-1,5-4 0,-1 0 1,4-1-1,5 1 0,3 0 2,5 0-2,12 0 0,-3-4 0,15-1 0,-12 1 1,5 0-1,-13-1 1,-5 1-1,-3 0 0,0 0 0,-1-1 1,9 1-1,-4 4 1,4 4-2,4 0 2,-8 0-1,8 4 1,0 0-1,-8 0 1,-5-4-1,-7 0 0,-5 0 1,-4 0-2,-4 0 2,-4 0 0,0-4-1,-1 4 0,5 0 1,-8 0-1,8 4 0</inkml:trace>
    </iact:actionData>
  </iact:action>
  <iact:action type="add" startTime="212174">
    <iact:property name="dataType"/>
    <iact:actionData xml:id="d57">
      <inkml:trace xmlns:inkml="http://www.w3.org/2003/InkML" xml:id="stk57" contextRef="#ctx0" brushRef="#br0">6320 8479 0,'0'0'4,"0"0"-4,0 0 9,0 0 1,0 0-2,-13-42 2,1 18 1,-9-9-3,-12-9 0,-8-8 2,-13-12 0,-4-4-2,0-4 3,13 3-3,8 9 2,16 9-1,8 12 0,9 3 0,4 5 1,0 0-1,4 0 1,1-4-1,-1 0 0,4 4 0,0 0 1,5 4-1,3 1 1,5-1-2,8 0 2,12 0-1,1-4 1,3 4 0,9 5-2,8-1 2,17 8-1,12 1 1,12-5-1,9-3 0,-9-1 0,-4 9 1,1 3-1,7 1 0,9 0 1,0-1-1,-8-3 0,-9 4 1,-16 4 0,4 0-2,-1-1 2,5 1-1,-4 0 0,-8-4 1,-17 4-1,-12 0 1,-9 4-1,-4 0 0,-4 0 2,0 4-3,-4 0 1,0 0 1,0 4-1,-4 1 0,4-1 1,-12 4 0,3 1-2,1-1 2,0 5-1,4 7 0,4 14 0,4 11 1,-9 9-1,-3 9 1,-8-1 0,-5-4-2,4-8 2,-12-9-1,0-7 1,0-9-1,0 0 0,-16 4 0,-9 4 0,-4 13 1</inkml:trace>
    </iact:actionData>
  </iact:action>
  <iact:action type="add" startTime="215276">
    <iact:property name="dataType"/>
    <iact:actionData xml:id="d58">
      <inkml:trace xmlns:inkml="http://www.w3.org/2003/InkML" xml:id="stk58" contextRef="#ctx0" brushRef="#br0">10490 8992 0,'0'0'4,"0"0"-4,0 0 0,0 0 0,0 0 3,0 0 6,67 17 1,-5-5 1,33 5-3,12 4 1,34 3 1,25 5-1,32 4 0,13-4 0,21 0 0,12-4 0,17-16 0,32-43 1,34-53 0</inkml:trace>
    </iact:actionData>
  </iact:action>
  <iact:action type="add" startTime="216261">
    <iact:property name="dataType"/>
    <iact:actionData xml:id="d59">
      <inkml:trace xmlns:inkml="http://www.w3.org/2003/InkML" xml:id="stk59" contextRef="#ctx0" brushRef="#br0">14826 3113 0,'0'0'7,"-41"0"2,12-8 1,0 8-1,0 0 0,8 0 0,5 0 0,3 0 1,9 0-1,0-8 1,4 8-1,0 0 1,0 0-2,0 0 1,128-34 1,-53 34-1,12 0 1,16 0-1,17-8 0,17 0 1,16 0-1,12-9 1,9 9-1,12-9 0,5-8 0,7 9 1,5 7-1,16-7 0,5 8 1,3-1-1,13-7 1,-8-1-1,-1 1 1,9-9-2,-16 0 2,3 0-1,1 0 0,-17 0 1,-12 17-1,-5-8 0,-12 7 1,-16 1-1,-9-9 1,-25 1 0,-33 8-1,-8 8 0,-16 0 0,-13 0 1,-16 0-1,-13 0 0,-9 0 1,1 0-1,-16 0 1,-1 0-1,0 0 1,-4 0 0,0 0-2,-4 0 2,-4-9-2,0 9 3,-8-8-2,-9 0 0,-4 0 2,-8-9-2,-8 9-1,-17-1 1,-21 1 1,-33 0 0,-8 0-1,-8-1 0,-12 18 0,-22-1 0,-16 8 1,-45 1 0,-21-9-1,-54 17 0,-83 16 1,-28 9-1,-63 25 1,29-1 1,30-16-1,32 8-1,37-8 1,-11 0 0</inkml:trace>
    </iact:actionData>
  </iact:action>
  <iact:action type="add" startTime="218430">
    <iact:property name="dataType"/>
    <iact:actionData xml:id="d60">
      <inkml:trace xmlns:inkml="http://www.w3.org/2003/InkML" xml:id="stk60" contextRef="#ctx0" brushRef="#br0">10482 9170 0,'0'0'6,"0"0"3,0 0 2,0 0-3,0 0 1,0 0 0,-50-12 0,17-9 1,-16-16-1,-18-13 2,1-4-3,0-8 1,8-4 2,13 4-1,12 0-3,4 4 3,16 0 0,9 0-2,4-4 2,8-17-1,9-4 0,8 5 1,16 7-1,17 13 0,16 0 0,13 9 2,-4 7-1,-4 5 1,-5 8-2,1 4 1,-1 5 0,1 3 0,-1 9 0,1 8 1,3 0-7,5 4 4,4 0 1,8 0 1,8 4-1,5 1 0,4-1 1,-5 4 0,-3 1-2,3 3 2,1 5-1,-5 0 0,-3-1 1,-14-3-1,-15-5 0,-13-3 1,-13-5-1,-3 0 0,-5 4 2,0 1-3,-4-1 2,0 4 0,-4 1-2,0-1 1,-4 1 1,-4 3-1,3 5 1,1 4-1,-4 8 0,0 8 2,-9 5 0,-4 3-1,1 1-1,3 8 0,5 8 0,3 9 0,1 3 1,-4-3 0,-5-5 1,-8-12 0,-4-12-9,0-9 7,-4-4 0,0-8 0,-4 0 2,-5 0-1,-8 0-2,-12-1 1,-25-3 0,-53 4 3,-88 8-1,-115 4-1</inkml:trace>
    </iact:actionData>
  </iact:action>
  <iact:action type="add" startTime="222106">
    <iact:property name="dataType"/>
    <iact:actionData xml:id="d61">
      <inkml:trace xmlns:inkml="http://www.w3.org/2003/InkML" xml:id="stk61" contextRef="#ctx0" brushRef="#br0">3411 9969 0,'0'0'4,"0"0"-4,0 0 0,0 0 0,75-20 1,16 11 3,58 5 0,33 0 7,33 0-3,8-17 2,-16-20-3,-25-21 3</inkml:trace>
    </iact:actionData>
  </iact:action>
  <iact:action type="add" startTime="222277">
    <iact:property name="dataType"/>
    <iact:actionData xml:id="d62">
      <inkml:trace xmlns:inkml="http://www.w3.org/2003/InkML" xml:id="stk62" contextRef="#ctx0" brushRef="#br0">4247 9526 0,'0'0'8,"0"0"2,41 5-1,34 7 1,66 9-2,28 12 2,-3 4 0,-50 0 2,-59 1-4,-44-5 0,-54 33 1,-125 95 0,-215 166 1,-32 38-1,131-104 0</inkml:trace>
    </iact:actionData>
  </iact:action>
  <iact:action type="add" startTime="228728">
    <iact:property name="dataType"/>
    <iact:actionData xml:id="d63">
      <inkml:trace xmlns:inkml="http://www.w3.org/2003/InkML" xml:id="stk63" contextRef="#ctx0" brushRef="#br0">19104 12880 0,'0'0'2,"0"0"3,0 0 0,0 0 5,-41-4-1,37 4 0,4 4 2,0-4-3,66 58 1,62 58 0,67 70 3,28 21-4,-16-16 0,-25-30 2,-33-28-1,-37-42 2,-21-37-3,-17-34 1</inkml:trace>
    </iact:actionData>
  </iact:action>
  <iact:action type="add" startTime="229023">
    <iact:property name="dataType"/>
    <iact:actionData xml:id="d64">
      <inkml:trace xmlns:inkml="http://www.w3.org/2003/InkML" xml:id="stk64" contextRef="#ctx0" brushRef="#br0">21123 12868 0,'0'0'7,"-49"103"2,20 30 3,20 53-6,18 13 5,20-17-3,-9-50 1,-3-49 1,-5-33-1,-8-21 0,1-21 1,-5-8-1,0 0 0,33-190 1,-4-26-1,8-16 0,4 42 0,-3 53 1,-10 42-1,-3 25 1,0 20-1,-12 17 0,3 16 1,1 9 0,7 8-1,5 17 0,29 32 1,25 55-1,4 37 0,-8 8 0,-21-9 1,-13-15-1,-16-9 1,-8-5-1,-1-3 0,-3-21 0,-1-33 1,1-34 0</inkml:trace>
    </iact:actionData>
  </iact:action>
  <iact:action type="add" startTime="229749">
    <iact:property name="dataType"/>
    <iact:actionData xml:id="d65">
      <inkml:trace xmlns:inkml="http://www.w3.org/2003/InkML" xml:id="stk65" contextRef="#ctx0" brushRef="#br0">20470 15435 0,'0'0'7,"0"0"3,0 0-1,0 0 0,0 0 1,0 0-2,0 0 3,0 0-3,0 0 1,8-42 0,-4 30 1,0-1-1,-4 9 0,0 0 1,-4 4-1,0 0 0,4 0 1,0 0-1,0 0 1,0 0 0,-33 37-1,33-28 0,0-1 0,0-8 0,0 0 0,0 0 1,0 0-1,0 0 0,0 0 1,0 0-1,0 0 0,21-42 1,-34 30-1,-3 4 0,3 4 1,5 4 0,8 0-2,0 0 2,0 0-1,62 24 1</inkml:trace>
    </iact:actionData>
  </iact:action>
  <iact:action type="add" startTime="237759">
    <iact:property name="dataType"/>
    <iact:actionData xml:id="d66">
      <inkml:trace xmlns:inkml="http://www.w3.org/2003/InkML" xml:id="stk66" contextRef="#ctx0" brushRef="#br0">8219 11994 0,'0'0'4,"0"0"-4,0 0 10,0 0 0,0 0-2,66 8 1,-24-8 0,7 0 0,5-4 1,12 0 0,9-4-1,3-1 0,17 5 2,21 0-3,21 0 1,28-8 1,9-9-1,4-4 0,0 4 0,-9 5 1,5-1-1,0 5 0,8 8 1,-4 4-1,16 12 0,9 5 1,-8-1-1,-9 1 0,-8-1 1,0-3-1,-9-1 0,1-4 1,8 1-1,0-1 0,4 0 1,0 1 0,4-5-2,0 0 2,-8-4-1,-4 0 0,-9 0 1,-3 0-1,7-4 1,5 0-1,4-5 0,4 1 1,-4 0-1,-8-1 0,-5 9 1,1 0-1,-1 5 0,13-1 1,4-4-1,17 0 0,-1 0 1,21 0-1,26-4 0,-10-1 1,26 5-1,8-4 1,-8 4 0,28-4-1,13-8 2,9-5-3</inkml:trace>
    </iact:actionData>
  </iact:action>
  <iact:action type="add" startTime="240527">
    <iact:property name="dataType"/>
    <iact:actionData xml:id="d67">
      <inkml:trace xmlns:inkml="http://www.w3.org/2003/InkML" xml:id="stk67" contextRef="#ctx0" brushRef="#br0">14578 11613 0,'0'0'6,"-83"0"4,21-4-1,-12 0 1,-21 0-1,-25-9 1,-21-3-1,0-5 0,25-4 0,34 0 0,20 5 1,16-5 0,13-8-1,8-13 0,9-12 0,7-16 0,9-5 1,9 4-1,7 5 1,9 0-1,25-1 0,24 5 0,38 8 1,45 8 0,42 17-1,45 13 1,50 7-1,12 9 0,0 0 0,-8 12 1,-38 9-1,-28 12 1,-25 16 0,-25 13-2,-8 29 2,-25 21-1,-25 12 0,-17 4 1,-16-12-1,-8-9 0,-21-16 1,-25-16-1,-37-18 1,-37 5 1,-87 21-3,-137 12 1,-86-29 0,-50-49 1,-46-55 1</inkml:trace>
    </iact:actionData>
  </iact:action>
  <iact:action type="add" startTime="241448">
    <iact:property name="dataType"/>
    <iact:actionData xml:id="d68">
      <inkml:trace xmlns:inkml="http://www.w3.org/2003/InkML" xml:id="stk68" contextRef="#ctx0" brushRef="#br0">8422 11265 0,'0'0'7,"0"0"3,0 0 1,0 0-3,0 0 0,-17-41 2,34-5-1,24-20 0,42-17 1,45-4-1,50-4 2,41 8-3,21 21 1,25 13 0,12 24 0,-4 21 1,17 12-1,-9 21 0,-4 8 1,-12 5 0,-17 3-1,-8 1 0,-20-1 1,-38 1-1,-42-1 1,-49-7-2,-33-5 1,-29-8 1,-25-1 0,-20 5-2,-63 29 3,-123 25-2,-163 25 0,-114-9 0,-39-8 0,1-24 0,54-10 0,70-28 2,78-20-3,80-51 2,65-69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49:49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91">
    <iact:property name="dataType"/>
    <iact:actionData xml:id="d0">
      <inkml:trace xmlns:inkml="http://www.w3.org/2003/InkML" xml:id="stk0" contextRef="#ctx0" brushRef="#br0">4504 4893 0,'0'0'2,"0"0"0,0 0 8,58-16-1,-30 3 1,-3 5-1,4 0 1,-4 4-1,-4 0 0,-1-1 0,-3 5 1,-5 0-1,1 0 0,3 0 0,1 5 1,-1-1-1,1 0 0,0 0 1,-5 0-1,0-4 1,-3 0-1,-1 0 0,0 0 1,-4 0-1,1 0 0,-1 0 1,4 0-1,-8 0 0,4 0 0,0 0 1,0 0-1,-4 0 1,0-4-1,0 0 0,0 4 1,0 0-2</inkml:trace>
    </iact:actionData>
  </iact:action>
  <iact:action type="add" startTime="9317">
    <iact:property name="dataType"/>
    <iact:actionData xml:id="d1">
      <inkml:trace xmlns:inkml="http://www.w3.org/2003/InkML" xml:id="stk1" contextRef="#ctx0" brushRef="#br0">3411 4852 0,'0'0'6,"0"0"4,0 0-1,0 0 1,0 0-1,0 0 0,42 21 0,-9-17 1,21-4-1,-1-4 1,14-5-1,-1 1 0,8 4 1,1 8 0,7 4-1,1 1 0,12-1 1,-24-8-1,-5-4 0,0 0 1,-16-5-1,-9 1 0,9-4 2,-9-1-2</inkml:trace>
    </iact:actionData>
  </iact:action>
  <iact:action type="add" startTime="10525">
    <iact:property name="dataType"/>
    <iact:actionData xml:id="d2">
      <inkml:trace xmlns:inkml="http://www.w3.org/2003/InkML" xml:id="stk2" contextRef="#ctx0" brushRef="#br0">12865 4720 0,'0'0'7,"0"0"2,0 0 3,0 0-5,0 0 2,0 0 1,0 0-1,0 0 0,0 0 1,0 0-1,0 0 0,0 0 1,0 0-1,62-17 0,-29 13 1,13 0-1,16-5 0,17 1 0,16 0 1,12 0 1,-7 3-1,-9 1 0,-13 0-1,-7 4 1,-9 0-2,0 0 2</inkml:trace>
    </iact:actionData>
  </iact:action>
  <iact:action type="add" startTime="11762">
    <iact:property name="dataType"/>
    <iact:actionData xml:id="d3">
      <inkml:trace xmlns:inkml="http://www.w3.org/2003/InkML" xml:id="stk3" contextRef="#ctx0" brushRef="#br0">4917 4649 0,'0'0'6,"0"0"4,0 0 1,0 0-3,0 0 1,0 0 1,0 0-1,0 0 0,0 0 1,0 0-1,0 0 1,0 0-1,0 0 6,0 0-10,0 0 3,0 0 3,0 0-3,46 0 2,-34 0-1,1 0 0,3 0 1,1 0-1,8 0 0,-9 0 1,9 0-2,0 0 2,4 0-1,0 0 2,0 0-3,-4 0 1,-1 0 2,1 0-3,0 4 3,4 0-4,4 1 3,-4 3 2,12 0-4,9 5 1,8 3 6,8-3-11,4-1 6,5-4-1,-9-4-1,-4 0 2,-8 1-1,0 3 2,-5 0-3,5 5 2,4-1-1,8 0 0,5-3 1,3-5-1,-8-4 0,1-4 1,-1 0-1,-12-1 0,-5 5 0,1 0 1,-1 5-1,9 3 1,9 0-1,7-4 0,9-4 0,-9-4 0,5-4 3,-5 0-5,-7 3 3,-10 5-2,6 5 3,7-1-3,13 0 2,12-4 1,12-4-4,-11-5 3,-10 1-1,-11 4 1,-1 0-1,1 4 0,3 0 0,18-4 2,-1-5-3,0-3 1,-8 0 1,-9 3-1,-3 1 1,8 4 0,8 0-2,12 0 1,-4 0 1,-12-1-1,-12 1 1,-9 0-1,-12 0 1,-1 0-1,-3 0 2,8 0-4,4-1 3,4 1-1,5 4-1,-1 0 3,-4 0-2,0-4-1,-4 0 2,-4 0-1,0-4 2,4-1-3,13 1 1,8 4 1,3 0 0,1 0-1,-8-1 0,-13 1 1,-4 0-2,0 0 1,0-4 1,9-5 0,16-3-1,-9 3 0,5 5 4,-9 4-6,-7 4 2,-5 0-1,-4 0 1,-1-4 1,1-5-1,4-3 2,5 0-3,3-1 1,-4 5 0,0 8 1,-4 0-1,-8 4 0,0 0 2,0 0-3</inkml:trace>
    </iact:actionData>
  </iact:action>
  <iact:action type="add" startTime="15315">
    <iact:property name="dataType"/>
    <iact:actionData xml:id="d4">
      <inkml:trace xmlns:inkml="http://www.w3.org/2003/InkML" xml:id="stk4" contextRef="#ctx0" brushRef="#br0">9493 2393 0,'0'0'6,"0"0"4,0 0 0,0 0-2,0 0 1,0 0 1,0 0-1,0 0 1,-62 107-1,17 1 0,-13 16 1,4 0 0,13-8 3,7 0-6,10-8 6,3-17-5,4-8 2,5-34-1,0-7 0,3-26-3,-3-7 3,4-9 1,-5-17-1,-3 1 0,-5-18 1,-8-7-1,4 8-1,9 8 2,3 9-1,5 7 1,4 1-1,4 8 2,0 8-4,0-8 3,0 0-1,0 0 1,54 100-1,-21-42 1,8 0-1,5-9 0,3-7 1,17-18 0,17-24-2,74-57 2,145-142-1,112-199 1</inkml:trace>
    </iact:actionData>
  </iact:action>
  <iact:action type="add" startTime="18922">
    <iact:property name="dataType"/>
    <iact:actionData xml:id="d5">
      <inkml:trace xmlns:inkml="http://www.w3.org/2003/InkML" xml:id="stk5" contextRef="#ctx0" brushRef="#br0">3411 6914 0,'0'0'1,"0"0"3,0 0 13,0 0-17,0 0 10,0 0 0,0 0-1,67-8 1,-5-5-1,0 1 1,16-1-2,1 5 2,20 0 0,0-1-1,17 1 0,0-4 1,-17-1-1,-8-3 0,1-1 2,-1 1-2,0-1 0,8 9 0,0 4 1,-4 4-1,-4 0 1,-4 0-1,8-4 0,-4-1 0,13 1 1,-1 4-1,-8 4 1,-8 1-1,0-5 0,-4 0 1,12 0-1,4 0 0,9 4 1,4 4-1,-9 0 0,-8 1 0,0-5 2,9 0-3,16 0 4,16 0-6,1 4 5,8 9-2,8-1 0,16 5 0,13 8 0,9 4 1,-9-4-1,0 0 1,8 0-1,1-4 0,11 0 1,5 4-1,29 0 0</inkml:trace>
    </iact:actionData>
  </iact:action>
  <iact:action type="add" startTime="25035">
    <iact:property name="dataType"/>
    <iact:actionData xml:id="d6">
      <inkml:trace xmlns:inkml="http://www.w3.org/2003/InkML" xml:id="stk6" contextRef="#ctx0" brushRef="#br0">6270 6326 0,'0'0'1,"0"0"3,0 0 5,0 0 1,0 0-2,0 0 1,0 0 1,-45 21-1,41-17 0,-1 0 1,5 0-1,0 0 1,0-4-1,0 0 1,0 0-1,0 0 1,91 62-1,-37-41 0,17 0 0,11-5 1,9-3-1,5-5 2,11 0-2,21 1 0,30-5 0,19 0 1,14 0-1,-5 0 2,-8-4-3,-4 0 1,-13 0 2,0 0-3,13 0 1,12-4 1,9-4-1,-9-5 0,-16 1 0,-30-1 0,-40 5 1,-34 0-1,-17 0 1,-7-5-1</inkml:trace>
    </iact:actionData>
  </iact:action>
  <iact:action type="add" startTime="25740">
    <iact:property name="dataType"/>
    <iact:actionData xml:id="d7">
      <inkml:trace xmlns:inkml="http://www.w3.org/2003/InkML" xml:id="stk7" contextRef="#ctx0" brushRef="#br0">1980 6636 0,'0'0'7,"0"0"2,0 0 0</inkml:trace>
    </iact:actionData>
  </iact:action>
  <iact:action type="add" startTime="25823">
    <iact:property name="dataType"/>
    <iact:actionData xml:id="d8">
      <inkml:trace xmlns:inkml="http://www.w3.org/2003/InkML" xml:id="stk8" contextRef="#ctx0" brushRef="#br0">3411 6293 0,'0'0'7,"58"4"3,50 0 0,99 0-1,66 13 2,41-1-3,13-11 3</inkml:trace>
    </iact:actionData>
  </iact:action>
  <iact:action type="add" startTime="29124">
    <iact:property name="dataType"/>
    <iact:actionData xml:id="d9">
      <inkml:trace xmlns:inkml="http://www.w3.org/2003/InkML" xml:id="stk9" contextRef="#ctx0" brushRef="#br0">3411 8860 0,'0'0'1,"0"0"3</inkml:trace>
    </iact:actionData>
  </iact:action>
  <iact:action type="add" startTime="30690">
    <iact:property name="dataType"/>
    <iact:actionData xml:id="d10">
      <inkml:trace xmlns:inkml="http://www.w3.org/2003/InkML" xml:id="stk10" contextRef="#ctx0" brushRef="#br0">13254 8251 0,'0'0'7,"0"0"2,0 0 1,0 0-1,-21 46 1,21 3-1,5 26 1,-5 24-1,-5 21 0,-15 50 1,-5 50 2,-4 69-2,-12 72 2,3 40-3,1 26-5,8-1 5,4-20 2,-8-34-1,8-49-2,-4-49 7,13-51-8,-1-28-1</inkml:trace>
    </iact:actionData>
  </iact:action>
  <iact:action type="add" startTime="31872">
    <iact:property name="dataType"/>
    <iact:actionData xml:id="d11">
      <inkml:trace xmlns:inkml="http://www.w3.org/2003/InkML" xml:id="stk11" contextRef="#ctx0" brushRef="#br0">10950 8409 0,'0'0'7,"0"0"1,0 0 3,0 0-3,0 0 1,-42 4 1,-3 0-1,-30 0 1,-28-4-1,-17 0 0,-17 8 2,-8 5-1,9-1-1,20-4 2,29-8-2,17 0 0,24-4 2,22-8-3,15-9 2</inkml:trace>
    </iact:actionData>
  </iact:action>
  <iact:action type="add" startTime="32160">
    <iact:property name="dataType"/>
    <iact:actionData xml:id="d12">
      <inkml:trace xmlns:inkml="http://www.w3.org/2003/InkML" xml:id="stk12" contextRef="#ctx0" brushRef="#br0">10002 7990 0,'0'0'7,"0"0"2,0 0 1,0 0-1,0 0 0,-41 4 0,12 9 1,-25 16-1,-8 16 1,-4 9-1,16 0 0,5-4 1,20-5 0,8 1-1,21-5 0,21 13 1,33 8-1,33 9 0,46-5 1,41-8-2</inkml:trace>
    </iact:actionData>
  </iact:action>
  <iact:action type="add" startTime="44684">
    <iact:property name="dataType"/>
    <iact:actionData xml:id="d13">
      <inkml:trace xmlns:inkml="http://www.w3.org/2003/InkML" xml:id="stk13" contextRef="#ctx0" brushRef="#br0">13105 9684 0,'0'0'2,"0"0"1,0 0 5,46-4 2,-30-1-1,1 1 1,-9 0-1,0 0 0,-4 0 1,1 0-1,-5 4 1,0 0-1,0 0 1,0 0-1,0 0 0,-83-17 0,0 5 1,-29-1-1,-3 9 0,7 8 1,13 5 1,20-5 0,17 0-4,17 0 2,12 0 0,13 0 0</inkml:trace>
    </iact:actionData>
  </iact:action>
  <iact:action type="add" startTime="45036">
    <iact:property name="dataType"/>
    <iact:actionData xml:id="d14">
      <inkml:trace xmlns:inkml="http://www.w3.org/2003/InkML" xml:id="stk14" contextRef="#ctx0" brushRef="#br0">13076 8868 0,'0'0'7,"0"0"2,0 0 0,0 0 1,-49 83-1,-5-4 0,-21 16 1,5-8-1,12-17 2,13-16-3,11-9 3,10-3-2,7-1 0,13 5 0,16 8 1,30 8-1,49 0 0,58-17 1</inkml:trace>
    </iact:actionData>
  </iact:action>
  <iact:action type="add" startTime="47376">
    <iact:property name="dataType"/>
    <iact:actionData xml:id="d15">
      <inkml:trace xmlns:inkml="http://www.w3.org/2003/InkML" xml:id="stk15" contextRef="#ctx0" brushRef="#br0">6183 10644 0,'0'0'8,"0"0"1,0 0 1,0 0-1,0 0 0,87 0 0,4 0 1,42 9-1,32 11 1,25 18 2,13 7 2,-17-8-11,-33-8 6,-45-20 1,-29-18-2</inkml:trace>
    </iact:actionData>
  </iact:action>
  <iact:action type="add" startTime="47628">
    <iact:property name="dataType"/>
    <iact:actionData xml:id="d16">
      <inkml:trace xmlns:inkml="http://www.w3.org/2003/InkML" xml:id="stk16" contextRef="#ctx0" brushRef="#br0">6945 10247 0,'0'0'7,"0"0"2,-42 16 1,17-3-1,-20 12 1,-38 20-1,-49 21 0,-42 25 2,-12-4 1,33-16-3,33-13 0,45-17 1,34-12 0,24 0-2,17-4 0,13 12 2,28 17-1,29 12 1,26 5-1</inkml:trace>
    </iact:actionData>
  </iact:action>
  <iact:action type="add" startTime="48483">
    <iact:property name="dataType"/>
    <iact:actionData xml:id="d17">
      <inkml:trace xmlns:inkml="http://www.w3.org/2003/InkML" xml:id="stk17" contextRef="#ctx0" brushRef="#br0">8918 6819 0,'0'0'8,"0"0"1,0 0 1,0 0-2,-70 33 3,-5-21-3,-32-8 1,-38-8 1,-41-8 0,-25-5 0,0 5 0,0-5 0,20-3-1,14-1 1,11-4 0,21-4-1,21-4 0,8-4 1,13-17 1,8-17 0,0-20-8,12-16 7,8 3-1,17 9 0,17 20 0,12 9 1,8 4-1,5 4 1,3 0-1,9-4 1,8 0-2,9-13 2,20-12 0,29-8-1,33 0 0,25 4 0,25 12 0,20 5 0,9 16 2,-4 20-3,8 18 2,8 16-1,21 20 1,33 21-1,16 5 2,-12-1-1,0 1 1,-24-5 0,-22 4-8,-40 9 8,-34 12 0,-37 17-4,-38 16 2,-32 21 0,-46 37 0,-62 38 0,-66 11 0,-42-32 1,0-50 0,26-29-1,44-33 0,47-16 0,32-13 0</inkml:trace>
    </iact:actionData>
  </iact:action>
  <iact:action type="add" startTime="49814">
    <iact:property name="dataType"/>
    <iact:actionData xml:id="d18">
      <inkml:trace xmlns:inkml="http://www.w3.org/2003/InkML" xml:id="stk18" contextRef="#ctx0" brushRef="#br0">6332 6504 0,'0'0'6,"0"0"5,0 0-2,0 0 0,0 0 0,0 0 0,0 0 1,0 0-1,0 0 0,58-12 1,-4-1-1,25-3 1,3-1 0,-7 5-2,-17 3 2,-13 5 1,-16 0-2,-8 0 0,0 0 2,-5 0-4</inkml:trace>
    </iact:actionData>
  </iact:action>
  <iact:action type="add" startTime="56140">
    <iact:property name="dataType"/>
    <iact:actionData xml:id="d19">
      <inkml:trace xmlns:inkml="http://www.w3.org/2003/InkML" xml:id="stk19" contextRef="#ctx0" brushRef="#br0">3411 11965 0,'0'0'1,"0"0"3,0 0 4,0 0 2,0 0 0,50 21-1,33-13 0,66-4 1,58-12 0,57-13 1,34-24-2</inkml:trace>
    </iact:actionData>
  </iact:action>
  <iact:action type="add" startTime="64488">
    <iact:property name="dataType"/>
    <iact:actionData xml:id="d20">
      <inkml:trace xmlns:inkml="http://www.w3.org/2003/InkML" xml:id="stk20" contextRef="#ctx0" brushRef="#br0">18082 8922 0,'0'0'2,"0"0"0,0 0 7,0 0 0,0 0 1,0 0-1,0 0 1,0 0-1,0 0 0,0 0 1,0 0-1,0 0 1,0 0-1,0 0 0,46-17 0,-21 9 1,12 0-1,13-1 1,8 1-1,-1 4 0,1 0 0,-8 0 1,0 4 0,-5 0 1,-3 0 1,3 0-4,1-4 2,3 0-1,9-5 0,0 1 1,4 4-1,0 0 0,0 0 0,-8-1 1,-4 5-1,-5 0 0,-3 0 0,-1 0 1,0 0-1,-3 0 1,3 0-1,-4-4 0,9 0 1,-1 0-5,5-4 6,4-1-3,-1 5 2,1 0 0,-4 0-1,-1 4 0,1 0 0,-4 0 0,-5 0 1,0 0-1,1 0 1,3 0-1,1-4 0,-5 0 1,9 0-1,-9-1 0,9 1 1,-1 0-1,-3 0 0,0 4 1,-1 0-1,-4 0 0,1 0 0,-1 0 1,1 0-1,-5 0 0,0 0 1,0 0-1,5-4 1,-5 0-1,4 0 0,1-1 0,3 1 1,5 0-1,4 0 1,-1 0-1,1 0 0,0 4 1,-4 0-1,-1-4 0,1 4 0,-1-5 0,9-3 1,25-8 0</inkml:trace>
    </iact:actionData>
  </iact:action>
  <iact:action type="add" startTime="66838">
    <iact:property name="dataType"/>
    <iact:actionData xml:id="d21">
      <inkml:trace xmlns:inkml="http://www.w3.org/2003/InkML" xml:id="stk21" contextRef="#ctx0" brushRef="#br0">18289 9671 0,'0'0'6,"0"0"4,0 0-1,0 0 1,46 0-1,-1 0 0,1 0 1,-5 0-1,-4-4 0,-8 4 0,-4-4 1,0 4 0,0 0-1,0 0 0,-5 0 1,1 0-1,0 0 0,-1 0 1,5 0 1,8-4-3,17 0 2,24 0-1,30-1 0,12 1 2,-13 4-3,-8 0 2,5 0 0,15 0-2,22 4 1,4 1 2,-25-1-3,-17 4 1,0 0 2,25 1-2,21 3 1,4-4-2,-25 1 2,-25-1-1,-12 0 0,0-4 0,0-4 0,-12-8 1</inkml:trace>
    </iact:actionData>
  </iact:action>
  <iact:action type="add" startTime="70706">
    <iact:property name="dataType"/>
    <iact:actionData xml:id="d22">
      <inkml:trace xmlns:inkml="http://www.w3.org/2003/InkML" xml:id="stk22" contextRef="#ctx0" brushRef="#br0">15592 10615 0,'0'0'2,"0"0"-1,0 0 18,0 0-17,0 0 5,0 0 3,0 0-1,0 0 0,0 0 1,0 0-1,0 0 1,-33 42-1,33-38 0,4 0 1,0 0-1,8 4 1,-3 1-1,7-1 0,1-4 0,3 4 1,5-3 0,8-1-1,13 0 1,12 4-2,8-4 2,13 4-1,7-3 3,5-1-1,9-4-2,7-4 1,9 4 0,12 0 0,1-5-2,3 1-2,9-4 4,-1 0-1,1 0 0,0 3 1,-1-3-1,1 0 1,-4-5-1,-5 5 0,0 0 0,1 0 1,3-1-1,-3-3 0,-22-1 1,5 5 1,4 4-4,4 0 3,9 0-1,-9-5 1,0 1 0,13 4-2,7 0 2,9 0 0,-4-5-2,4 5 1,13 4 1,8 0-1,33 0 0,24-8 0,9 0 1,50-9-1,33-16 0,8-12 1,33-13-1</inkml:trace>
    </iact:actionData>
  </iact:action>
  <iact:action type="add" startTime="75509">
    <iact:property name="dataType"/>
    <iact:actionData xml:id="d23">
      <inkml:trace xmlns:inkml="http://www.w3.org/2003/InkML" xml:id="stk23" contextRef="#ctx0" brushRef="#br0">14706 12064 0,'0'0'1,"0"0"3,0 0 4,0 0 2,0 0-1,62 9 0,-20-5 1,-5-4-1,8-4 0,9 0 1,8-5 0,0 1-1,5 4 0,7 4 2,9 0-3,12 0 2,0-4-1,4-5 0,-8-3 1,-12 4-1,-9 4 0,-12-1 1,0 5-1,8 0 0,17 0 1,16-4-1,13-4 0,-4 0 1,-9-1-1,4 1 0,5 0 1,8 4-1,4-5 0,-13 1 0,-16 4 1,-8 4-1,12 0 1,9 4-1,24-4 1,9-4-1,-13 0 0,-25 0 0,-16 4 4,-5 0-6,9 4 2,0-4 0,4 0 0,-8 0 0,-4 0 1,-13 0 1,-12 0-3,-1 4 1,1 0 1,0 4-1,12 1 0,17-1 2,0 0-3,3-4 2,1 1-1,-8-5 0,-5 4 1,9 4-1,12 0 0,17 1 0,0-5 1,8 0-1,-4 0 0,4 4 1,12 5 0,17-1-1,12 1 0,13-1 0,8 5 1,0-1-1,0 1 0,-4-1 1,-8 1 0,-9-1-2,-8 5 1,-4 0 1</inkml:trace>
    </iact:actionData>
  </iact:action>
  <iact:action type="add" startTime="84370">
    <iact:property name="dataType"/>
    <iact:actionData xml:id="d24">
      <inkml:trace xmlns:inkml="http://www.w3.org/2003/InkML" xml:id="stk24" contextRef="#ctx0" brushRef="#br0">10635 8148 0,'0'0'1,"0"0"3,0 0 11,-45 37-12,28-12 6,1 4 1,3 4-1,1 0 0,3 0 0,1 0 1,0 5-1,-5 11 1,-3 26-1,-5 28 3,-4 38-4,1 33 1,3 25 0,4 8 0,1 4 2,3-8-3,13-13 2,5 1-1,3-5 0,8 0 1,5 5-1,0-5 1,-1-8-1,-3-21 0,-5-20 1,-3-17-2,-1-21 6,0-24-9,-4-21 6,-4-25-3,-4-13 1,0-12 0,4-4 1,-79-74 1,-36-54-4,-47-50 4,51 41-3,20 33 1,24 38 1,18 21 0,11 11-1,9 10 0,9 7 0,7 9 1,5 4-1,8 4 0,0 8 1,0-8-2,29 99 3,25 26-2,20 11 0,13-3 3,-12-22-5,-9-24 2,-25-29 0,-8-20 1,-4-18 0,0-16-2,17-16 2,49-42-2,104-116 3,111-190-3</inkml:trace>
    </iact:actionData>
  </iact:action>
  <iact:action type="add" startTime="90659">
    <iact:property name="dataType"/>
    <iact:actionData xml:id="d25">
      <inkml:trace xmlns:inkml="http://www.w3.org/2003/InkML" xml:id="stk25" contextRef="#ctx0" brushRef="#br0">3428 11004 0,'0'0'2,"0"0"1,0 0 5,0 0 1,0 0 0,0 0 1,41-62-1,9 33 1,16-8-1,29 4 0,-16 8 1,12 9 0,-17 11-2,9 10 2,8 7-1,25 17 1,16 8-1,1 17 0,-1 8 1,-16 9-1,-21-1 1,-29-12-1,-20-4 1,-25-9-1,-13-3 0,-12-1 0,-17 13 1,-24 25 1,-42 20-4,-50 17 4,-28-13-3,-26-24 1,13-33 1,9-30-1,36-24 1,18-17-1,32-16 0</inkml:trace>
    </iact:actionData>
  </iact:action>
  <iact:action type="add" startTime="91055">
    <iact:property name="dataType"/>
    <iact:actionData xml:id="d26">
      <inkml:trace xmlns:inkml="http://www.w3.org/2003/InkML" xml:id="stk26" contextRef="#ctx0" brushRef="#br0">3411 10648 0,'17'-74'7</inkml:trace>
    </iact:actionData>
  </iact:action>
  <iact:action type="add" startTime="114543">
    <iact:property name="dataType"/>
    <iact:actionData xml:id="d27">
      <inkml:trace xmlns:inkml="http://www.w3.org/2003/InkML" xml:id="stk27" contextRef="#ctx0" brushRef="#br0">3924 10764 0,'0'0'2,"0"0"0,0 0 8,0 0-2,0 0 1,0 0 0,42-25 1,-26 17-1,9 0 0,-8 0 1,7 4-1,1-1 1,0 1-1,17 0 1,15 0-1,18 0 1,8 4-1,12 0 2,-17 0 0,1 0-2,0 0 1,-1 0-1,-3-4 1,3 0-1,9-5 1,-8 5-2,-9 0 2,-4 0-1,-20 4 1,-5 0-1,-12 0 0,-4 0 3,-4 0-5,-5 0-1,-3 0 4,-5 0-1,4 0 0,-12 0 0,5 0 1,-1 0-1,0 0 0,-4 0 1,0 0-1,0 0 1,0 0-1,0 0 0,0 0 1,-108-13-1,46 18 1,-8-1-1,-1-4 0,-7-4 2,-9-1-3,-8 5 1,-13 5 1,-24 3-1,-5 0 0,13 0 1,0 1-1,0-1 0,0 4 1,16 1-1,17-1 1,25-4-1,16-3 0,9-1 1,16-4-1,9 0 1,-1 0-2,1 0 2,7 0-1,1 0 1,8 0-1,-8 0 0,8 0 0,0 0 0,0 0 1,0 0-1,0 0 0,0 0 1,136 0 0,-57 0-1,20 4 0,9 0 1,-1 0-1,17-4 1,1-4-2,3 0 2,-16 4-1,-1 0 1,34-8-1,62-17 0</inkml:trace>
    </iact:actionData>
  </iact:action>
  <iact:action type="add" startTime="145097">
    <iact:property name="dataType"/>
    <iact:actionData xml:id="d28">
      <inkml:trace xmlns:inkml="http://www.w3.org/2003/InkML" xml:id="stk28" contextRef="#ctx0" brushRef="#br0">3453 11903 0,'0'0'2,"0"0"-1,0 0 10,0 0-3,0 0 1,0 0 0,91 4 1,8-8-1,17 0 0,8-5 1,17-3 2,16 0-5,17-5 4,8-4-3,12-3 2,9-14-1,0-16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37:4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98">
    <iact:property name="dataType"/>
    <iact:actionData xml:id="d0">
      <inkml:trace xmlns:inkml="http://www.w3.org/2003/InkML" xml:id="stk0" contextRef="#ctx0" brushRef="#br0">3428 10077 0,'0'0'1,"0"0"2,0 0 6,0 0 0,0 0 0,0 0 1,0 0-1,50 8 1,-17 1-1,25-1 0,24 0 0,18-4 1,15 5-1,14-1 3,-9-4 0,12 0-2,-16 0-3,-8-12 4,-17-9-3</inkml:trace>
    </iact:actionData>
  </iact:action>
  <iact:action type="add" startTime="7153">
    <iact:property name="dataType"/>
    <iact:actionData xml:id="d1">
      <inkml:trace xmlns:inkml="http://www.w3.org/2003/InkML" xml:id="stk1" contextRef="#ctx0" brushRef="#br0">3420 12673 0,'0'0'7,"0"0"2,0 0 1,0 0-1,0 0 0,0 0 1,0 0-1,66 37 0,8-24 0,46 3 1,50 5 0,62 4 1,74 0-3,79-13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37:4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677">
    <iact:property name="dataType"/>
    <iact:actionData xml:id="d0">
      <inkml:trace xmlns:inkml="http://www.w3.org/2003/InkML" xml:id="stk0" contextRef="#ctx0" brushRef="#br0">4073 5328 0,'0'0'1,"0"0"2,0 0 6,0 0 2,0 0-3,0 0 1,0 0 1,0 0-1,0 0 0,62-37 1,-8 33-1,54 4 1,57 0-1,71 4 1,78 8-1,42 5 0,-16-5 0</inkml:trace>
    </iact:actionData>
  </iact:action>
  <iact:action type="add" startTime="22595">
    <iact:property name="dataType"/>
    <iact:actionData xml:id="d1">
      <inkml:trace xmlns:inkml="http://www.w3.org/2003/InkML" xml:id="stk1" contextRef="#ctx0" brushRef="#br0">8649 5022 0,'0'0'1,"0"0"1,0 0 7,0 0 3,46-17-5,-5 5 3,17 3-1,8 5 1,25 0-1,29 0 0,42 4 2,57-4-1,46 8-1,33 4 3,33-4-3,20 1 3,22 3-6,20 4 2,4 1 1,29 3 1,29-3-2</inkml:trace>
    </iact:actionData>
  </iact:action>
  <iact:action type="add" startTime="36050">
    <iact:property name="dataType"/>
    <iact:actionData xml:id="d2">
      <inkml:trace xmlns:inkml="http://www.w3.org/2003/InkML" xml:id="stk2" contextRef="#ctx0" brushRef="#br0">5277 5370 0,'0'0'2,"0"0"1,0 0 5,0 0 2,-53 4 0,19 0-1,-11-4 0,-13 0 1,-12 0-1,-26 0 0,-28 4 2,-33 0-2,4 4 0,21-3 1,24-10-1,17 1 1,0-4-1,0-4 1,0-5-1,0-12 0,17-8 0,7-9 1,18-8-1,16 1 0,8-1 1,21-4-1,-9-8 0,13-5 1,13-8-1,-1-3 1,13-5-2,16-4 2,21 4-1,-8 8 1,12 4-1,-8 18 0,-8 7 0,8 17 1,8 0-1,17-1 1,16 1-1,-8 0 1,0 8-1,0 1 0,0 7 0,8 9 0,13 8 1,8 0-1,4 16 1,4 9-1,-8 16 0,-4 9 1,-12 0-1,-9 8 0,-4 0 1,-4 8-1,-13 0 0,-12-4 1,-12 0-1,-9 5 0,-8-1 1,-16 4-1,-17 5 0,-29 16 2,-45 25-3,-55 12 1,-53 1 2,-37-13-3,4-30 1,0-28 1,20-45-1,-3-46 1</inkml:trace>
    </iact:actionData>
  </iact:action>
  <iact:action type="add" startTime="42369">
    <iact:property name="dataType"/>
    <iact:actionData xml:id="d3">
      <inkml:trace xmlns:inkml="http://www.w3.org/2003/InkML" xml:id="stk3" contextRef="#ctx0" brushRef="#br0">9770 4960 0,'0'0'1,"0"0"2,0 0 13,0 0-13,0 0 6,0 0 0,0 0 1,0 0-1,0 0 0,-62-62 0,33 33 1,0-5-1,-4 1 1,-4 0-1,-8-4 0,-9-4 1,-4-5 1,0 0-3,8 1 2,5 3-1,12 1 0,4 4 1,4 0-1,4-5 0,1-8 1,3 9-1,5-9 1,3 9-2,9-9 2,9 1-1,7-1 1,9-8-1,12 8 0,17 9 1,12-1-1,17 1 0,16 8 1,1 8-1,7 9 0,13-1 1,12 9-1,5-1 0,0 9 1,3 0-1,13 0 0,9 9 1,3-9 0,1 8-1,-9 9 0,-8 7 0,-17-7 0,-16-9 1,-8-8-1,-5 9 1,5-1-1,-5 8 0,-12 1 0,-21-9 1,-16 9-1,-12-9 1,-9 0-1,-8 1 0,-1-1 0,1 0 1,0 9-1,4 8 0,4-1 1,4 18-1,5-1 1,-5 1-1,-4 7-1,-8-7 2,-9-9 0,-3 8-1,-5 1 0,-4 7 1,-4 9 0,-4 9-1,-4 3 0,-1-4 0,1-8 1,0-8 0,0-9-2,4-8 2,-13 0-1,-4 1 1,-12-1-2,-21 0 2,-20 0-1,-34-4 0,-41-4 1,-41-5-1,-50-7 1,-37-5-1,-9-16 2,-3-21-3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37:4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731">
    <iact:property name="dataType"/>
    <iact:actionData xml:id="d0">
      <inkml:trace xmlns:inkml="http://www.w3.org/2003/InkML" xml:id="stk0" contextRef="#ctx0" brushRef="#br0">5691 5183 0,'0'0'1,"0"0"1,0 0 8,0 0-1,0 0 1,0 0-1,0 0 0,0 0 1,0 0-1,0 0 0,0 0 1,0 0-1,0 0 1,0 0-1,0 0 0,0 0 1,0 0 0,0 0-1,0 0 0,0 0 1,0 0-1,58 0 0,-25 0 1,17-4-1,8-4 0,8-5 1,4 1 0,-4 0-1,-8 3 2,0 5-4,-4 0 4,4 0-2,4-4 0,17-9 0,12-20 0,29-30 2</inkml:trace>
    </iact:actionData>
  </iact:action>
  <iact:action type="add" startTime="29492">
    <iact:property name="dataType"/>
    <iact:actionData xml:id="d1">
      <inkml:trace xmlns:inkml="http://www.w3.org/2003/InkML" xml:id="stk1" contextRef="#ctx0" brushRef="#br0">4632 5071 0,'0'0'7,"0"0"2,0 0 1,0 0-1,0 0 0,0 0 1,0 0-1,0 0 1,0 0-1,0 0 0,0 0 1,0 0 0,0 0-1,-25 42 0,25-38 1,0 0-1,0-4 0,0 0 0,0 0 1,0 0-1,0 0 1,0 0-1,0 0 0,4 0 1,0 4-1,5-4 0,3 0 1,5 4-1,3 1 0,9-1 1,8 0-1,9 0 0,4 0 1,-9 0-1,0 0 0,1 1 0,-9-5 1,0 0-1,4 0 0,5-5 3,7-7-4,17-5 1</inkml:trace>
    </iact:actionData>
  </iact:action>
  <iact:action type="add" startTime="32079">
    <iact:property name="dataType"/>
    <iact:actionData xml:id="d2">
      <inkml:trace xmlns:inkml="http://www.w3.org/2003/InkML" xml:id="stk2" contextRef="#ctx0" brushRef="#br0">5335 4852 0,'0'0'7,"0"0"3,0 0-1,0 0 0,0 0 1,-45 29-1,3-17 1,-3 1-1,-1-5 1,5-4-1,0-4 0,12 0 1,-9-4-1,5 0 3,0 0-6,0 0 4,0 0 2,-4-1-1,-5 1-2,1 0 0,0 0 1,-1 0 0,1 0-2,-1-5 2,-3 1-1,-5-4 1,9-5 1,-9-4-3,9-3-2,0-5 2,7-4 2,-7-5 0,8 1-1,8 4 1,9 0-1,-1 0 1,1 4-2,11-4 1,-7-1 1,4 1-1,-1 4 1,9 4 0,-8-8-2,8 8 2,0 1-1,8-1 0,-8 0 1,9 0-1,-1 0 1,4-8-1,1 8 1,3-8 0,1 8-2,8 0 1,-9 9 1,9-9-1,0 9 0,8-1 1,-8 0-1,8 9 1,0-8-2,8 7 1,-7-7 1,7 7 0,-8-7-1,12 8 0,-20-9 1,4 9-1,0-1 0,-4 9 1,0-8-1,0 8 0,0-8 0,-1 8 1,1 0-1,4 8 1,4-8 0,4 8-2,1 1 2,-5-1-1,0 0 0,0 1 1,0-1-1,0 0 1,0 0-1,0 1 0,-4-1 0,0 0 1,-4 1 0,-4-1-2,0 0 2,-5 0 0,1 1-1,-1 7 1,1-7-2,-1 7 2,5 1-1,0-1 0,-1 1 1,-3-1-1,-1 1 1,1-1-1,-5 1 1,1 0-1,-1 7 0,1-7 0,-5 8 3,0-9-4,0 9 1,1-8 0,-5-1 0,4 1 0,-8-1 1,4 1-1,0 0 0,1-1 0,-5 1 1,0 8-1,0-5 0,0 5 1,0 0-1,-5 4 2,-3 4-4,0 0 4,0 4-3,-1-3 2,1-1-1,0-4 1,-1 0-1,1 0 0,0 0 0,-4-5 0,-1 1 2,1 0-2,-1 0 0,-3 4 0,-1-4 0,1 0 0,-5-1 1,-4 1 0,-4 0-2,-4 0 2,-4-4 0,0-1-1,-1-3 0,1-5 1,0-3-2,0-1 2,4-4 0,4 0-1,-9 0 0,5-4 1,0 5 0,0-1-2,-4-4 2,0 0-2,-5 0 3,-7-4-2,-5-5 0,-4-7 1,4-5-1,4-8 0,1-8 0,-1-5 1,9-7 0,8-5-1,0-4-1,-1-4 2,10 4 0,-1 4-2,17 4 2,-1 5-1,9-1 1,0 1-1,9-13 1,7 0-1,9-17 0,0 9 0,0 0 2,-1 8-3,-7 16 2,8 9 0,-9 0-2,9 8 2,0 0-1,8 1 0,0 7 2,0-8-2,9 9-1,-1-1 2,-4 0-1,5 9 1,-5 0-1,4 8 0,9 8 0,12 0 0,-4 1 1,12 7-1,-4 1 0,-8-1 1,-8 1-1,-5 8 0,-7-9 1,-5 9 0,-4 8-2,-4-8 2,-5 17-1,-3-1 2,-1 0-4,-11 9 3,-1-8 1,-4 7-3,-4 1 1,-1 0 1,-24 20-1,-20 9 3,-38 8-5</inkml:trace>
    </iact:actionData>
  </iact:action>
  <iact:action type="add" startTime="36481">
    <iact:property name="dataType"/>
    <iact:actionData xml:id="d3">
      <inkml:trace xmlns:inkml="http://www.w3.org/2003/InkML" xml:id="stk3" contextRef="#ctx0" brushRef="#br0">4173 5370 0,'0'0'2,"0"0"1,0 0 6,0 0 0,0 0 1,0 0-1,0 0 0,58 37 1,-34-33-1,9 0 1,1-4 0,7 0-1,0-4 0,5 0 1,-9-4-1,13-1 1,-9 1-1,5 0 2,-5-1-3,0 1 2,-3 0-1,-5 4 0,-4 0 0,0-1 1,-9 1-1,5 0 1,0 4-1,-9 0 0,5 0 0,0 0 1,0 0 0,-1 0-1,-3 0-1,-1 4 2,1 0 0,-5-4-1,1 0 0,-1 0 0,-4 0 1,1 0-1,-1 0 0,0 0 1,0 5 0,1-5-2,-5 0 2,0 0-1,0 0 1,0 0-1,0 0 0,1 4 0,-5-4 1,0 0-1,0 0 1,0 0-1,0 0 0,0 0 1,0 0-1,-91 16 1,62-12 0,-9 1-2,5-1 2,0 0-1,0 0 1,0 0-1,0 0 0,0 0 0,0 1 1,0-1 0,8 0-1,0 0 2,0 0-4,4-4 3,5 0 0,3 0-2,1 0 2,8 0-2,-4 0 4,3 0-5,-7 0 4,12 0-3,-8 0 1,8 0 1,-8 0 0,8 0 0,0 0-2,0 0 1,0 0 2,0 0-2,0 0-1,0 0 3,0 0-2,0 0 0,0 0 1,82 0-1,-44 0 0,11 0 0,5 0 0,0 0 1,-5 4-1,-7-4 2,-9 0-3,-4 0 2,-4 0-1,-9 0 1,1-4-2</inkml:trace>
    </iact:actionData>
  </iact:action>
  <iact:action type="add" startTime="49663">
    <iact:property name="dataType"/>
    <iact:actionData xml:id="d4">
      <inkml:trace xmlns:inkml="http://www.w3.org/2003/InkML" xml:id="stk4" contextRef="#ctx0" brushRef="#br0">5546 5370 0,'0'0'2,"0"0"0,0 0 7,0 0 0,0 0 1,0 0-1,0 0 1,0 0-1,0 0 0,0 0 1,0 0-1,0 0 1,-4-42-2,8 38 2,0 0 0,0 0-1,5 0 0,-1-1 0,4 1 1,1 0 0,8 4-1,-1 0 0,5-4 1,0 4-1,4 0 0,0 0 1,-4 0-1,4 0 1,0 0-1,0 0 0,4 0 1,0 0-2,0 0 2,0-4 2,-4 0-2,-4 0 1,0-1-3,-5 1 1,1 4 1,0 0-4,-5 0 4,5 0-1,4 0 1,-1 0-1,-3 0 0,0 0 0,-5 0 1,1 0-1,-1 0 0,5 4 1,4 1 0,4-1-1,0 0 0,8 0 0,-4 0 1,0-4-2,-8 4 2,-4-4 0,4 0-2,-13 0 3,1 0-2,-1 0 0,0 0 1,-3 0 0,3 0-2,-8 0 1,4 0 1,-3 0 0,-1 0-2,0 0 2,4 0-1,5 0 1,15-4-1</inkml:trace>
    </iact:actionData>
  </iact:action>
  <iact:action type="add" startTime="70129">
    <iact:property name="dataType"/>
    <iact:actionData xml:id="d5">
      <inkml:trace xmlns:inkml="http://www.w3.org/2003/InkML" xml:id="stk5" contextRef="#ctx0" brushRef="#br0">8020 6715 0,'0'0'7,"0"0"2,0 0 0,0 0 1,0 0 0,38 13-1,-18-9 0,1-4 0,4 0 1,0-4-1,8-1 1,8 1-1,17 4 1,29 9-1,25 7 2,20 5 3,-4 4-7,-8-5-1,-16 1 5,3-9-3,-3-7 2,-5-5-2,0-5 3,-12 5-2,-8 0 0,-5 0 0,1 0 1,-5 0-1,-4 0 0,0 0 0,-8-4 2,-4 0-3,0 0 2,-4 0-1,-5 0 0,-4 0 1,-3-1-1,-1 1 1,-4 0-2,0 4 3,0 0-3,4 0 2,5 0 0,3 0-1,5 0 2,-4-4-3,16 4 1,12-4 0,17 0 2,8 4-2</inkml:trace>
    </iact:actionData>
  </iact:action>
  <iact:action type="add" startTime="92188">
    <iact:property name="dataType"/>
    <iact:actionData xml:id="d6">
      <inkml:trace xmlns:inkml="http://www.w3.org/2003/InkML" xml:id="stk6" contextRef="#ctx0" brushRef="#br0">7706 6318 0,'0'0'2,"0"0"1,0 0 5,0 0 1,0 0 1,0 0-1,-37-54 1,28 33-1,1 0 1,0-3-1,0-5 0,3-5 1,5-7-1,9-13 1,3-8-1,13-8 1,16-5 1,13 5-2,16 4-1,9 4 1,0 12 1,-9 8-1,-8 9 1,-8 8-1,-5 9 0,5 3 1,4 1-1,4 4 1,9-1-1,3 5 0,-4 4 1,-3 0 0,-5 4-1,-4 9 0,-9 3 0,-3 13 0,-5 13 1,-4 3-2,-8 9 2,-8 0-1,-4-4 1,-5-1-1,-4 1 1,-4 0-1,1 8 0,-10 12 1,-11 21 0,-26 29-1,-28 13 0,-13-21 1,-4-25-1,5-21 0,3-17 1,9-3-2,-5-5 1,-16-3 1,-8-5 0,-4-8-1,7-13 1,18-12-1,12-17 0,8-45 0,4-78 1</inkml:trace>
    </iact:actionData>
  </iact:action>
  <iact:action type="add" startTime="101336">
    <iact:property name="dataType"/>
    <iact:actionData xml:id="d7">
      <inkml:trace xmlns:inkml="http://www.w3.org/2003/InkML" xml:id="stk7" contextRef="#ctx0" brushRef="#br0">11401 6827 0,'0'0'1,"0"0"3,0 0 4,0 0 1,0 0 1,0 0-1,0 0 1,0 0-2,45 0 2,-12 0 0,13 0-1,12-4 1,20-5-1,13-3 1,9 0 1,3 3-3,0 1 1,-7 0 1,3-5-1,8 1 2,13 0-3,13-1 2,16 1-1,0-9-1,0-8 2</inkml:trace>
    </iact:actionData>
  </iact:action>
  <iact:action type="add" startTime="109858">
    <iact:property name="dataType"/>
    <iact:actionData xml:id="d8">
      <inkml:trace xmlns:inkml="http://www.w3.org/2003/InkML" xml:id="stk8" contextRef="#ctx0" brushRef="#br0">10197 11249 0,'0'0'1,"0"0"2,0 0 6,0 0 1,0 0-1,0 0 0,0 0 1,0 0-1,0 0 0,0 0 0,0 0 1,49 12 0,9-4-1,37-3 0,21-5 1,25-9 1,12 1 0,-8 0-1,-17-1-1,-4-3 0,-8 0 0,-13-5 1,-3 1-1,11-5 0,18 0 1,3 5 0,5-1-5,-17 0 5,-17 1-1,-12-5 0,-4 0 1,0 5-1,4 3 1,-4 9-1,4 4 0,4 0 1,8 0-1,5-4 1,12 4-1,12 4 0,1 5 0,-17-5 0,-13-4 2,-8-4-3,0-1 2,-4 5-2,0 5 3,-4 3-2,-4 0-1,-9 0 2,-7-3-1,-5-5 1,0-5-2,8 1 2,9 4 0,3 0-2,-7 4 3,-1 5-2,-3-1 1,-9-4-2,-8 0 2,-5 0-1,5-4 0,4 0 2,12 0-3,9 0 2,8 5 0,0-1-2,-9 0 1,-12 0 1,-12 0-1,0 0 1,-4-4-1,8 0 0,16 0 1,9 0-1,4 0 0,-5 4 2,-7 1-2,-13-1-1,-12 0 2,-9 0-1,-4-4 1,-4 0-1,9 0 1,11 4-2,14 0 2,20 0 0,8 1-1,-8-1 0,-9 0 0,-12 0 1,-16 0 0,-4 0-2,3 0 2,17 5-1,25 3 1,21 1-1,12-5 1,4 0-1,17 0 0,37-4 0,62-12 0,79-17 1</inkml:trace>
    </iact:actionData>
  </iact:action>
  <iact:action type="add" startTime="118440">
    <iact:property name="dataType"/>
    <iact:actionData xml:id="d9">
      <inkml:trace xmlns:inkml="http://www.w3.org/2003/InkML" xml:id="stk9" contextRef="#ctx0" brushRef="#br0">9924 10884 0,'0'0'7,"0"0"2,0 0 0,0 0 1,0 0-1,0 0 0,0 0 1,62 0 0,-29 0-1,4 0 0,4 0 1,5 0 0,-1 0-1,5-4 0,0 0 0,3 4 1,5 4 2,4 0 5,5 5-17,3-1 14,-4-4-9,-4 0 4,-4-4 0,-17 0 2,1 0-3,-9 0 1,-4 0 0,-4-4 0,-5 4 2,-3 0-2,-5 0 0,-3 0 1,-5 0 0,0 0-3,-4 0 3,0 0-1,0 0 1,0 0-1,-116-25 1,50 13 0,4 4-2,0-1 2,4 5-1,4 4 1,4 0-1,5 0 1,8 0-2,-1-4 2,14 0-1,3 0 1,9 4-1,7 0 0,5 0 0,0 0 0,0 0 0,0 0 1,0 0 0,124-9-1,-66 14 1,0-1-2</inkml:trace>
    </iact:actionData>
  </iact:action>
  <iact:action type="add" startTime="119374">
    <iact:property name="dataType"/>
    <iact:actionData xml:id="d10">
      <inkml:trace xmlns:inkml="http://www.w3.org/2003/InkML" xml:id="stk10" contextRef="#ctx0" brushRef="#br0">9315 11481 0,'0'0'6,"0"49"3,0 42 1,21 75-1,25 41 2,16-25-2,12-49 0,-24-51 1,-17-32-1,-12-21 1,-9-8-2,-4-9 2,0-3-1,-3-9 0,3-9 0,4-20 1,13-33-1,4-37 1,8-21 0,5 0-1,-5 12 0,0 29 1,-4 30 0,9 16-1,16 12 0,12 8 0,17 5 1,20 8-1,-3 8 0,-9 9 0</inkml:trace>
    </iact:actionData>
  </iact:action>
  <iact:action type="add" startTime="119784">
    <iact:property name="dataType"/>
    <iact:actionData xml:id="d11">
      <inkml:trace xmlns:inkml="http://www.w3.org/2003/InkML" xml:id="stk11" contextRef="#ctx0" brushRef="#br0">10660 11514 0,'0'0'7,"0"0"2,0 0 1,0 87-1,0 49 1,0 63-1,0 12 1,0-29-1,-4-33 0,0-45 1,-5-30-1,-3-11 0</inkml:trace>
    </iact:actionData>
  </iact:action>
  <iact:action type="add" startTime="120400">
    <iact:property name="dataType"/>
    <iact:actionData xml:id="d12">
      <inkml:trace xmlns:inkml="http://www.w3.org/2003/InkML" xml:id="stk12" contextRef="#ctx0" brushRef="#br0">12116 11199 0,'0'0'6,"0"0"3,0 0 0,0 0 1,54-8-1,12-9 1,38-8-2,28-4 2,5 5 1,-17 7-3,-21 9 1,-4 4 1,21 4-1,29 8 0,29 8 1,24 9 0,9 0 0,-13-4-1,1 0 1,8-5-1,-9-8 2,1-4-3,45-12 1,-1-4 1,14-9-2,36-4 2,-15 5-1,19-1 2,1 8-2,-33 9 0,24 4 0,-37 9 0,-3 7 0,3 1 1,-41-5-1,-50-8 1,-37-4-1</inkml:trace>
    </iact:actionData>
  </iact:action>
  <iact:action type="add" startTime="120958">
    <iact:property name="dataType"/>
    <iact:actionData xml:id="d13">
      <inkml:trace xmlns:inkml="http://www.w3.org/2003/InkML" xml:id="stk13" contextRef="#ctx0" brushRef="#br0">14599 11741 0,'0'0'7,"0"0"2,0 0 1,16 100-1,13 36 0,4 38 1,-8-16 0,-12-34 2,-9-37 1,-4-21-10,0-12 7,0-9-1,0-3 1,0-9-1,4-8 1,0-9-1,0-12 1,-4-8-2,8-16 2,-8-26-1,5-37 2,7-12-3,5 8 5,11 8-5,26-3-1,50-14 3,69-19-1,63-6 0,25 10 0,-13 7 0</inkml:trace>
    </iact:actionData>
  </iact:action>
  <iact:action type="add" startTime="121443">
    <iact:property name="dataType"/>
    <iact:actionData xml:id="d14">
      <inkml:trace xmlns:inkml="http://www.w3.org/2003/InkML" xml:id="stk14" contextRef="#ctx0" brushRef="#br0">16763 11559 0,'0'0'7,"0"0"10,0 0-15,24 42 6,18 7 2,20 18-1,0-5 0,-12-17 1,-21-12-1,-13-8 0,-16 4 2,-25 29-3,-33 50 2,-41 45-1,-17 13 1,17-30-1,29-28 0,28-25 2,34-25-2,20-17 1,42 0-1,66-12 1,87-33-2,128-58 2,91-87 0</inkml:trace>
    </iact:actionData>
  </iact:action>
  <iact:action type="add" startTime="123545">
    <iact:property name="dataType"/>
    <iact:actionData xml:id="d15">
      <inkml:trace xmlns:inkml="http://www.w3.org/2003/InkML" xml:id="stk15" contextRef="#ctx0" brushRef="#br0">13196 11133 0,'0'0'7,"0"0"2,-70-13 0,16 1 1,-12-9-1,-4 1 1,3-5-1,-3 0 0,-13 0 2,-12-4 0,-8-4-2,7 4 1,22 0 3,16 4-5,17 4-3,12 1 4,8-1 1,9-4-1,-1-4 0,5-4 1,4-8-1,-4-9 1,3-4-1,-7-4 1,4 4-2,-1 5 2,9 7-1,9 1 0,11-13 1,26-12-1,20-13 1,17-4-1,4 9 1,4 8-1,0 3 1,0 10-2,-8 11 2,-9 13-1,1 0 0,11 0 1,18 0-1,16 0 1,25 0-1,8 5 0,0-5 1,0 0-1,4 4 0,4 8 1,13 5 0,17 8-2,7 4 2,9 4 0,-4 0-1,-9-4 1,-12 0-2,-4 0 2,0 4 0,4 0-1,8 4 1,9 5-2,8 3 1,-13 1 1,-7 4-1,-18 4 1,5-1 0,-4 1-2,-13 4 1,-21 8 1,-16 1-1,-12 3 1,4 5-1,-1-5 0,-11-4 1,-18-4-1,-16 1 0,-12-1 0,-4 4 1,-5 4 0,-7 1-2,-5 3 1,-4-3 2,-9-5-2,-3 0 0,-5-4 0,-7-4 0,-5 0 1,-9 4-1,-16 13 0,-20 16 1,-25 13-1,-13 3 1</inkml:trace>
    </iact:actionData>
  </iact:action>
  <iact:action type="add" startTime="125279">
    <iact:property name="dataType"/>
    <iact:actionData xml:id="d16">
      <inkml:trace xmlns:inkml="http://www.w3.org/2003/InkML" xml:id="stk16" contextRef="#ctx0" brushRef="#br0">6154 9692 0,'0'0'7,"0"0"2,0 0 0,0 0 1,0 0 0,0 0-1,0 0 0,0 0 1,-45 0-1,37 0 0,-1 0 1,1 0-1,0 0 1,0 0-1,-1 0 1,9 0-1,-8 0 0,4 0 1,0 0-1,4 0 0,0 0 2,0 0-3,0 0 2,0 0-1,0 0 1,0 0-2,0 0 3,0 0-3,95-29 2,-50 17-1,5 3 1,-4 1-1,-1 0 0,1 4 0,-9-1 0,0 1 2,-8 0-2,0 0 0,0 0 0,0 0 1,-4 0-1,0-1 3,-1-3-4,-3 4 1,0-4 0,-1 0 1,1-1-2,0 1 2,-1 0 0,1 4-1,0-1 1,0 1-1,3 0 0,1 0 0,4 0 1,-8 0 0,8 4-2,0 0 3,0 0-3,4 4 2,-8 0 0,-1 0-2,5 0 1,-4 0 1,4 1-1,-4-1 1,0-4 0,0 0-1,-1 0 0,5-4 0,0-1 0,0 1 1,4 0 0,1-4-1,-1 0 1,4-1-1,0 1 0,5 0 0,-1 4 0,0-1 0,-3 5 1,-1 0-1,0 5 1,4-1-2,-8 0 3,5 0-3,-1 0 2,0-4-1,0 0 0,9-4 1,-1 0-1,5 0 1,0 0-1,3-1 0,-3 1 1,4 4-1,0 4 1,-1 5-1,1-1 1,0 0-2,-4-4 2,-1 1-1,1-5 0,0-5 1,-1 1-1,9 0 0,0 0 1,4 0 0,0 4-1,4 4-1,1 4 2,-5 1 0,-4-1-1,-5-4 0,-3 0 1,-4-4-1,3-4 1,1 0-2,8 0 2,0 0-1,4-1 0,-4 5 1,0 5-1,-5-1 1,1 4 0,-12-4-1,-1 0 1,-4 0-1,-4-4 0,0 0-1,-4 0 2,0-4-1,4 0 1,5 0-1,-5-4 0,4-1 0,-4 1 0,4 4 1,-8 0 0,4 0-1,0 0 0,1 4 1,-1 0-1,-4 0 0,0 0 0,0 4 1,4 0-1,0 0 0,0 0 1,4 0-1,-8-4 1,12 0-1,-7-4 0,3 0 0,4 0 1,1 0-1,3-5 1,1 5 0,-1 0-2,1 0 1,3 4 1,-7 4 0,-1 0-2,0 0 2,-3 1 0,-5-1-2,0-4 2,0 0-1,4 0 0,0-4 1,1-1-2,3 1 3,0-4-2,5 0 0,-5 4 0,1-1 1,3 1-1,-4 0 1,1 4-1,-1 0 0,1 0 0,3 4 1,-8-4-1,5 0 0,-1 0 0,0 0 1,1-4 0,-1 0-2,1 0 1,-1 0 2,0 0-3,1-5 2,3 5-1,-8 0 0,5 0 1,-5 0-1,-4 4 0,0 0 1,0 0-1,5 0 1,-1 0-1,8 0 0,5-4 0,-5-1 3,5 1-5,0 0 3,-1 0-1,1 0 1,0 0-1,-1 4 0,1 0 0,0 0 1,-1 0-1,1 0 1,4 0-1,-13 0 0,5 0 1,-5 0-2,-4 0 2,5 0 0,11-13-2,26-32 1</inkml:trace>
    </iact:actionData>
  </iact:action>
  <iact:action type="add" startTime="129148">
    <iact:property name="dataType"/>
    <iact:actionData xml:id="d17">
      <inkml:trace xmlns:inkml="http://www.w3.org/2003/InkML" xml:id="stk17" contextRef="#ctx0" brushRef="#br0">9493 9940 0,'0'0'7,"0"0"2,0 0 0,0 0 1,0 0-1,-25 42 0,21-13 1,0 16 0,4 13-1,4 17 0,-4 12 0,-4 8 1,-4 0 2,0-4-6,8-8 5,4-8-2,12-9 1,9-8-1,4-13 0</inkml:trace>
    </iact:actionData>
  </iact:action>
  <iact:action type="add" startTime="129503">
    <iact:property name="dataType"/>
    <iact:actionData xml:id="d18">
      <inkml:trace xmlns:inkml="http://www.w3.org/2003/InkML" xml:id="stk18" contextRef="#ctx0" brushRef="#br0">9502 9738 0,'0'0'7,"0"0"1,0 0 1,0 0 1,70-5-1,-4-3 1,25-4-1,13-1 0,-5 1 1,-8-1 0,-8 5 2,-1 0-4,13 4 2,9 4-1,-1 8 0,-7 0 0,-14 5 3,-20-1-3,-16-4 0,-13 1 2,-8-5-3,-5 0 1,1 4 1,0 1-2,-1-1-1,9 4 2,0 1 1,0 3-1,0 1 1,-4-1-1,-4-3 1,0-1-1,-13-4-1,0 1 3,0-1-2,1 0 0,-1 1 0,-4-1 0,0-4 0,0 4 0,0 1 2,1-1-2,3 4-1,-8 9 2,0 8 0,0 17-1,0 16 1,0 12-1,0-3 1,0-1-1,4-8 0,0-4 0,0-12 0,0-5 2,-4-8-3,0-4 2,0-4-1,-4 0-1,-4-5 3,-9 5-1,-24 4-2,-38 0 2,-45-8-1</inkml:trace>
    </iact:actionData>
  </iact:action>
  <iact:action type="add" startTime="132452">
    <iact:property name="dataType"/>
    <iact:actionData xml:id="d19">
      <inkml:trace xmlns:inkml="http://www.w3.org/2003/InkML" xml:id="stk19" contextRef="#ctx0" brushRef="#br0">17317 8334 0,'0'0'8,"0"0"-1,0 0 3,0 0 0,0 0-1,70 29 0,13-17 0,33-3 1,16-5-1,21 0 2,17 4 1,12 1-3,13 3 2,-1 0-2,-16 1 0,-17 3 1,-8-3-1,0-5 3,-4 0-10</inkml:trace>
    </iact:actionData>
  </iact:action>
  <iact:action type="add" startTime="132937">
    <iact:property name="dataType"/>
    <iact:actionData xml:id="d20">
      <inkml:trace xmlns:inkml="http://www.w3.org/2003/InkML" xml:id="stk20" contextRef="#ctx0" brushRef="#br0">16891 8897 0,'0'0'9,"0"0"-2,87-4 3,12-4-1,33-9 0,1-4 2,-13 5 0,-9 8-2,9 8-1,25 4 2,37 4 0,17 0-1,20 5 2,5 3-4,-18-3 5,-28-1-4,-33 0 4,-33 1-4,-9-5 1,5-8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37:4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51">
    <iact:property name="dataType"/>
    <iact:actionData xml:id="d0">
      <inkml:trace xmlns:inkml="http://www.w3.org/2003/InkML" xml:id="stk0" contextRef="#ctx0" brushRef="#br0">4231 6935 0,'0'0'1,"0"0"4,0 0 3,0 0 1,82-13 1,-7 1-1,8-5 1,16 1 0,4-1-1,25-4 2,21-4-1,17 5-1,20 3 0,9 1 0,16 12 1,16 4-1,9-5 1,8 5-1,-4 9 0</inkml:trace>
    </iact:actionData>
  </iact:action>
  <iact:action type="add" startTime="17778">
    <iact:property name="dataType"/>
    <iact:actionData xml:id="d1">
      <inkml:trace xmlns:inkml="http://www.w3.org/2003/InkML" xml:id="stk1" contextRef="#ctx0" brushRef="#br0">4884 6881 0,'0'0'7,"0"0"2,0 0 1,0 0-1,0 0 0,0 0 1,0 0-1,-45-29 1,7-4-1,-24-17 0,-4-25 0,8-20 1,21-4 2,12-1-4,17 9 1,16 4 0,9-20 2,24-30-2,9-8-1,8 9 1,-4 32 1,-1 30 0,9 24-2,9 21 3,7 21-3,1 24 2,8 34-1,-9 41 1,-24 37 2,-21 21-5,-53 25 2,-55 54 0,-57 20 1,-100 38-1,29-66 0,34-55 0,20-37 0</inkml:trace>
    </iact:actionData>
  </iact:action>
  <iact:action type="add" startTime="18719">
    <iact:property name="dataType"/>
    <iact:actionData xml:id="d2">
      <inkml:trace xmlns:inkml="http://www.w3.org/2003/InkML" xml:id="stk2" contextRef="#ctx0" brushRef="#br0">4181 10230 0,'0'0'7,"0"0"2,0 0 1,0 0-1,0 0 0,0 0 1,0 0-1,50-25 0,-26 25 1,18-4 0,24 0-1,21-4 0,16-5 1,21 5 1,5 0 1,3 4-7,0 0 5,-20-5-1,-17 5 1,-24 0-1,-13 0 0,-17 4 0,-12 0 0,-8 0 1,-9 0-1,-4 0 0</inkml:trace>
    </iact:actionData>
  </iact:action>
  <iact:action type="add" startTime="20458">
    <iact:property name="dataType"/>
    <iact:actionData xml:id="d3">
      <inkml:trace xmlns:inkml="http://www.w3.org/2003/InkML" xml:id="stk3" contextRef="#ctx0" brushRef="#br0">4214 13700 0,'0'0'7,"0"0"1,0 0 3,0 0-3,58 0 2,0 0-1,41-4 0,17-5 1,33 1 1,25 0-3,33 0 2,41 8-1,46 0 1,49 4-1,83 12 0,54 5 1,45 4-1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37:4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62">
    <iact:property name="dataType"/>
    <iact:actionData xml:id="d0">
      <inkml:trace xmlns:inkml="http://www.w3.org/2003/InkML" xml:id="stk0" contextRef="#ctx0" brushRef="#br0">3544 5254 0,'0'0'1,"0"0"3,0 0 4,99-5 5,9-7-8,49-9 5,41-8 0,26-8 1</inkml:trace>
    </iact:actionData>
  </iact:action>
  <iact:action type="add" startTime="5958">
    <iact:property name="dataType"/>
    <iact:actionData xml:id="d1">
      <inkml:trace xmlns:inkml="http://www.w3.org/2003/InkML" xml:id="stk1" contextRef="#ctx0" brushRef="#br0">12712 4541 0,'0'0'6,"0"0"4,54 5-1,49 7 0,104-4 1,83-4 0,66-8-1,12-8 0,-4-9 1,37-12-1</inkml:trace>
    </iact:actionData>
  </iact:action>
  <iact:action type="add" startTime="8702">
    <iact:property name="dataType"/>
    <iact:actionData xml:id="d2">
      <inkml:trace xmlns:inkml="http://www.w3.org/2003/InkML" xml:id="stk2" contextRef="#ctx0" brushRef="#br0">13478 7340 0,'0'0'6,"0"0"3,0 0 1,0 0 0,0 0-1,0 0 0,0 0 0,0 0 1,0 0-1,-34-41 0,34 37 2,0 4-3,0 0 2,0 0-1,0 0 0,0 0 1,5 0-1,-1 0 0,0 0 1,4 0-1,5 0 1,-13 0-1,0 0 0,57 12 1,-28-8-1,5 0 1,7 1-1,9-5 0,-5 0 1,13 0-1,4 0 1,8 0 0,9 0-1,0 4 1,12 0-1,8 0 0,8-8 0</inkml:trace>
    </iact:actionData>
  </iact:action>
  <iact:action type="add" startTime="10414">
    <iact:property name="dataType"/>
    <iact:actionData xml:id="d3">
      <inkml:trace xmlns:inkml="http://www.w3.org/2003/InkML" xml:id="stk3" contextRef="#ctx0" brushRef="#br0">16018 7357 0,'0'0'7,"0"0"2,0 0 1,0 0 0,0 0-1,0 0 0,0 0 1,0 0-1,49 0 0,-11 0 1,28 0-1,29 0 0,33 4 1,42 4 0,45 1 2,58 3-4</inkml:trace>
    </iact:actionData>
  </iact:action>
  <iact:action type="add" startTime="13924">
    <iact:property name="dataType"/>
    <iact:actionData xml:id="d4">
      <inkml:trace xmlns:inkml="http://www.w3.org/2003/InkML" xml:id="stk4" contextRef="#ctx0" brushRef="#br0">3651 8243 0,'0'0'2,"0"0"2,0 0 4,0 0 1,0 0 0,0 0 1,0 0-1,42-8 1,-26 3-1,9 1 0,0 0 1,0 0-1,0 0 0,8 0 1,8 4 0,17 4-1,25 0 0,8 4 3,0 1-1,-9-5-2,-7 0 0,-1 0 1,9 4 0,4 1-2,0-5 2,-4 0-1</inkml:trace>
    </iact:actionData>
  </iact:action>
  <iact:action type="add" startTime="14789">
    <iact:property name="dataType"/>
    <iact:actionData xml:id="d5">
      <inkml:trace xmlns:inkml="http://www.w3.org/2003/InkML" xml:id="stk5" contextRef="#ctx0" brushRef="#br0">3999 9402 0,'0'0'7,"0"0"2,0 0 0,0 0 1,0 0-1,0 0 0,0 0 1,0 0-1,0 0 0,49 0 0,-24-4 1,-8 0-1,8 0 1,8 0 0,0-1-1,17 1 0,16 0 2,0 4-3,8 0 2,9 0 2,0 0-5,12 0 3</inkml:trace>
    </iact:actionData>
  </iact:action>
  <iact:action type="add" startTime="19788">
    <iact:property name="dataType"/>
    <iact:actionData xml:id="d6">
      <inkml:trace xmlns:inkml="http://www.w3.org/2003/InkML" xml:id="stk6" contextRef="#ctx0" brushRef="#br0">4140 8206 0,'0'0'2,"0"0"-1,0 0 9,-42-9 0,17 9-2,-16-4 2,-9-4 0,-16-4-1,0-5 0,0-4 0,16-4 1,9 1 0,8-1 2,8 0-3,8 4 1,17 0-2,0-12 1,25-16 2,16-18-1,17-7 2,-8 4-3,-9 12-5,1 8 6,-1 13-1,-8 8 0,13 4 3,-17 8-5,20 5 6,1 4-6,8 3 1,8 5 1,0-4 1,17-4 0,-8 0 0,7-5-2,-16 1 2,-3 4-1,-14 3 1,-7 5-1,-1 0 0,-4 0 1,0 5-1,1-1 0,-5 4 1,0 0-1,-4 1 0,0-1 1,-4 0-1,-5 0 1,1 1-2,0-1 2,-5 0 0,-3 1-2,-1-1 3,0 0-3,-3 0 4,-1 1-5,4 3 3,-3 5-2,3 3 1,-4 5 3,1 4-3,-1 4-1,-4 0 2,0 0-1,0 1 0,-4-1 0,0 0 1,0-4-1,0-4 1,0-5-1,0-3 1,0 0 0,0-1-2,0-4 2,0 1-2,0-1 3,0 1-2,0-1 0,-4 1 1,0-1-1,0 0 0,-4 1-1,-5-1 2,-7 1 0,-26 3 2,-41 9-5,-66 12 3,-83 5-2</inkml:trace>
    </iact:actionData>
  </iact:action>
  <iact:action type="add" startTime="21502">
    <iact:property name="dataType"/>
    <iact:actionData xml:id="d7">
      <inkml:trace xmlns:inkml="http://www.w3.org/2003/InkML" xml:id="stk7" contextRef="#ctx0" brushRef="#br0">3411 8268 0,'0'0'6,"0"0"3,0 0 0,0 0 1,0 0-1,0 0 0,0 0 1,0 0-1,0 0 1,0 0-1,0 0 0,58 0 1,-8-4-1,16-1 0,17 1 0,41 0 1,17-4 1,16-5-3,8-3 2,-7-9-1,-1 9 0,-12 7 1,8 13-1,0 9 1,-4 3-1</inkml:trace>
    </iact:actionData>
  </iact:action>
  <iact:action type="add" startTime="31076">
    <iact:property name="dataType"/>
    <iact:actionData xml:id="d8">
      <inkml:trace xmlns:inkml="http://www.w3.org/2003/InkML" xml:id="stk8" contextRef="#ctx0" brushRef="#br0">3420 12143 0,'0'0'2,"0"0"0,0 0 8,0 0-1,0 0 0,0 0 1,0 0-1,0 0 1,66 46-1,0-34 0,33 0 1,42-3-1,24-1 1,18 0 1,-1 5-2,8-1 1</inkml:trace>
    </iact:actionData>
  </iact:action>
  <iact:action type="add" startTime="36510">
    <iact:property name="dataType"/>
    <iact:actionData xml:id="d9">
      <inkml:trace xmlns:inkml="http://www.w3.org/2003/InkML" xml:id="stk9" contextRef="#ctx0" brushRef="#br0">5948 11779 0,'0'0'7,"0"0"2,0 0 0,0 0 1,0 0-1,0 0 1,0 0-1,0 0 1,0 0-1,0 0 0,0 0 0,0 0 1,0 0 0,99 4-1,-8 0 0,4 4 0,-12 1 1,-17-5 0,-21 0 1,-7-4-3,-13 0 3,-9 0-3,-4 0 1,-3 0 1,-1 0-1,-4 0 1,-4 0-2,0 0 2,0 0-2,-107-21 2,20 13 1,12 8-3,5 0 2,20 0-1,21 0 2,13 0-4,16 0 3,0 0-1,0 0 0</inkml:trace>
    </iact:actionData>
  </iact:action>
  <iact:action type="add" startTime="37544">
    <iact:property name="dataType"/>
    <iact:actionData xml:id="d10">
      <inkml:trace xmlns:inkml="http://www.w3.org/2003/InkML" xml:id="stk10" contextRef="#ctx0" brushRef="#br0">4818 11654 0,'0'0'7,"0"0"2,0 0 1,-50 13-1,38-9 1,8-4-1,4 0 0,0 0 1,0 0-1,0 0 0,0 0 0,116 4 1,-50 4-1,4 1 1,-4-1 0,-4-4-1,5 0 0,3 0 3,4 5-4,-7-5 1,-14 0 0</inkml:trace>
    </iact:actionData>
  </iact:action>
  <iact:action type="add" startTime="39025">
    <iact:property name="dataType"/>
    <iact:actionData xml:id="d11">
      <inkml:trace xmlns:inkml="http://www.w3.org/2003/InkML" xml:id="stk11" contextRef="#ctx0" brushRef="#br0">6655 12102 0,'0'0'6,"0"0"9,0 0-12,0 0 7,0 0-1,0 0 1,0 0-1,0 0 1,0 0-1,0 0 0,0 0 0,0 0 1,0 0 0,0 0-1,99-13 0,1 1 1,20-9 0,-5-8-1,-19 0 6,-22 4-9,-16 0 2</inkml:trace>
    </iact:actionData>
  </iact:action>
  <iact:action type="add" startTime="42069">
    <iact:property name="dataType"/>
    <iact:actionData xml:id="d12">
      <inkml:trace xmlns:inkml="http://www.w3.org/2003/InkML" xml:id="stk12" contextRef="#ctx0" brushRef="#br0">9133 12259 0,'0'0'2,"0"0"1,0 0 6,0 0 1,0 0-1,0 0 0,0 0 0,0 0 1,0 0-1,0 0 1,0 0-2,0 0 2,0 0-1,0 0 1,50 4 0,-21 0-1,16 5 1,17-1-1,9-4 0,12-4 1,12 0-1,16 4 3,18 4 0,11-3-5,1-5 4,12-9-3</inkml:trace>
    </iact:actionData>
  </iact:action>
  <iact:action type="add" startTime="55195">
    <iact:property name="dataType"/>
    <iact:actionData xml:id="d13">
      <inkml:trace xmlns:inkml="http://www.w3.org/2003/InkML" xml:id="stk13" contextRef="#ctx0" brushRef="#br0">8310 15236 0,'0'0'2,"0"0"1,0 0 9,0 0-6,0 0 4,0 0-1,0 0 1,0 0-1,0 0 0,0 0 1,0 0-1,0 0 1,0 0-1,0 0 0,0 0 0,0 50 1,29 12-1,21 33 0,28 41 1,34 38 2,16 29 0,29 42-4,-4 3 2,-12-16-1</inkml:trace>
    </iact:actionData>
  </iact:action>
  <iact:action type="add" startTime="56459">
    <iact:property name="dataType"/>
    <iact:actionData xml:id="d14">
      <inkml:trace xmlns:inkml="http://www.w3.org/2003/InkML" xml:id="stk14" contextRef="#ctx0" brushRef="#br0">10677 15136 0,'0'0'7,"0"0"3,0 0-1,0 0 0,0 0 1,0 0-1,0 0 0,-58-33 1,16 21-1,-12 0 0,-12-1 1,-16 5-1,-5 4 0,8 4 3,13 0 0,8 4-4,12 0 2,9 0-1,4 0 1,8 0-1,-4 5 0,0 3 3,0 5-5,-4 16-1,-4 25 4,0 41-1,0 42 0,8 24 1,4 14-1,8-26 0,5-25 1,12-20-1,0-13 1,0-16-1,8-9 0,4-4 1,9-4-1,12 9 1,29 3-1,33-12 0,34-45 1,53-75-2</inkml:trace>
    </iact:actionData>
  </iact:action>
  <iact:action type="add" startTime="57401">
    <iact:property name="dataType"/>
    <iact:actionData xml:id="d15">
      <inkml:trace xmlns:inkml="http://www.w3.org/2003/InkML" xml:id="stk15" contextRef="#ctx0" brushRef="#br0">8198 17331 0,'0'0'6,"0"0"3,0 0 1,0 0-1,0 0 1,0 0 0,83-8-1,54 3 0,103 14 3,124 16-4,103-9 1,59-24 1,73-58-1</inkml:trace>
    </iact:actionData>
  </iact:action>
  <iact:action type="add" startTime="59875">
    <iact:property name="dataType"/>
    <iact:actionData xml:id="d16">
      <inkml:trace xmlns:inkml="http://www.w3.org/2003/InkML" xml:id="stk16" contextRef="#ctx0" brushRef="#br0">10776 15286 0,'0'0'9,"0"0"-1,0 0 3,0 0-5,0 0 4,0 0-1,0 0 1,-50-17-1,17 5 1,-12-5-1,-9-8 1,-8 0-1,0-4 0,-5 0 1,10 4 1,3 5 2,12-1-8,9 5 4,4 3 0,9 5 1,-1 0-1,4-1 1,1 5-2,-1 0 3,5 0-2,-5 4-1,5 0 2,4 0-1,-1 0 1,1 0-1,0 0 0,0 4 1,-5 0-1,1 4 0,-5 9 1,-4 20 0,-7 34-1,-1 32 0,0 25 0,4 1 1,0-9-1,4-4 1,1 0-1,3-13 0,9-8 1,4-8-1,4-8 0,0-4 2,0-5-2,0-8-1,0-8 2,0-4-1,0-9 0,4 0 1,0-3-1,4-5 0,5 0 0,11 4 1,10 0 0,11-3-1,13-5 1,4-13-1,8-8 0,9-12 0,8-21 0,0-24 1</inkml:trace>
    </iact:actionData>
  </iact:action>
  <iact:action type="add" startTime="64410">
    <iact:property name="dataType"/>
    <iact:actionData xml:id="d17">
      <inkml:trace xmlns:inkml="http://www.w3.org/2003/InkML" xml:id="stk17" contextRef="#ctx0" brushRef="#br0">13821 14582 0,'0'0'1,"0"0"2,0 0 5,25 74 2,20 17 0,21 29-1,9 13 2,-5-5-3,-8-16 1</inkml:trace>
    </iact:actionData>
  </iact:action>
  <iact:action type="add" startTime="64622">
    <iact:property name="dataType"/>
    <iact:actionData xml:id="d18">
      <inkml:trace xmlns:inkml="http://www.w3.org/2003/InkML" xml:id="stk18" contextRef="#ctx0" brushRef="#br0">15641 15099 0,'0'0'5,"0"0"5,0 0-1,0 0 1,0 0-1,-41-12 1,-17-1-2,-21 5 2,-7 8-1,3 8 1,4 21-1,5 38 2,8 36 0,16 38-2,21 37 1,17-4-1,12 0 0,12-5 0,13-15 2,12-22-3,8-20 2,1-29-1,4-25 0,3-33 1,5-38-2,29-61 2</inkml:trace>
    </iact:actionData>
  </iact:action>
  <iact:action type="add" startTime="65012">
    <iact:property name="dataType"/>
    <iact:actionData xml:id="d19">
      <inkml:trace xmlns:inkml="http://www.w3.org/2003/InkML" xml:id="stk19" contextRef="#ctx0" brushRef="#br0">16676 14230 0,'0'0'7,"0"0"2,0 0 1,0 0-1,0 0 1,0 0-1,0 0 1,0 0 0,41 37-2,-37-25 1,-4 1 1,0-13-1,-25 87 0,-28 62 1,-47 112 1,-16 91-3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37:4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23">
    <iact:property name="dataType"/>
    <iact:actionData xml:id="d0">
      <inkml:trace xmlns:inkml="http://www.w3.org/2003/InkML" xml:id="stk0" contextRef="#ctx0" brushRef="#br0">3411 5084 0,'0'0'1,"0"0"3,0 0 4,0 0 1,0 0 0,0 0 0,0 0 1,0 0-1,0 0 0,0 0 1,0 0-1,0 0 1,0 0-1,0 0 1,0 0-1,67-13 1,-5 18-1,16-5 1,13 0-1,0-5 0,0 5 2,13 5-3,-1-1 2,30-4-1,7-4 1,1 4 0,-13 4-2,13 0 2,8-8-1,0-5 1,-17 5-2,-16 4 2,8 9 0,17-5 0,12 0-2,0 0 1,-4 0 1,4-4-1,4-4 1,4 0-1,5-4 2,-1 3-3,9 1 2,0 0-2,0 0 2,0 4 0,-1 8-1,1 1 0,-8 11 1,-22 18-1</inkml:trace>
    </iact:actionData>
  </iact:action>
  <iact:action type="add" startTime="6171">
    <iact:property name="dataType"/>
    <iact:actionData xml:id="d1">
      <inkml:trace xmlns:inkml="http://www.w3.org/2003/InkML" xml:id="stk1" contextRef="#ctx0" brushRef="#br0">3411 6545 0,'0'0'6,"0"0"3,100-16 2,32-1-3,34 1 1,24 3 2,-8 9-1,16 12 1,30 1-3,-9 11 2,1 1-1,-26-4 1,9-26-1,0-15 0,-13-10 2,58-28-3,-29 8 1,-8 17 1,21 4-1,-25 12 1,-21 13-2,0 4 3,-8 0-3,-4 0 2,0 0-1,-17-1 2,-33 10-2,13-1 1,20 4 2,29-4-9,71-16 7,-1-9 0,-20-8-2</inkml:trace>
    </iact:actionData>
  </iact:action>
  <iact:action type="add" startTime="10487">
    <iact:property name="dataType"/>
    <iact:actionData xml:id="d2">
      <inkml:trace xmlns:inkml="http://www.w3.org/2003/InkML" xml:id="stk2" contextRef="#ctx0" brushRef="#br0">3411 10963 0,'0'0'2,"0"0"0,0 0 7,0 0 0,0 0 1,0 0-1,0 0 0,0 0 1,0 0-1,0 0 1,0 0-1,58-12 0,-16 16 1,16 0-1,-1 0 0,18-4 1,8-4-1,8 0 1,0 0-1,-9 4 1,10 4-1,-1 4 0,-9 0 1,1-4-1,0 1 0,16-5 1,9 4-1,16 4 3,8 4-3,-4 1 0,1-5 0,3-4 0</inkml:trace>
    </iact:actionData>
  </iact:action>
  <iact:action type="add" startTime="18835">
    <iact:property name="dataType"/>
    <iact:actionData xml:id="d3">
      <inkml:trace xmlns:inkml="http://www.w3.org/2003/InkML" xml:id="stk3" contextRef="#ctx0" brushRef="#br0">3527 10549 0,'0'0'1,"0"0"2,0 0 6,0 0 0,0 0 1,0 0-1,0 0 0,17 41 1,-9-32-1,9-1 1,-1 0-1,1 1 0,-1-5 0,1 4 1,8 0-1,8 1 0,0-1 1,0 0-1,8 0 1,1 1-1,-9-1 1,8 0-1,-8-4 2,-8 1-2,8-1 1,-8 0-2,8 0 3,-8 0-3,0 0 1,0 0 1,8 0-1,-9 1 0,10-5 1,-10 0-1,1 0 1,0 0-1,0 0 0,0 0 1,8 0-1,0 0 1,0 0-1,8 0-1,-8 0 4,1 0-4,-1 0 1,-4 0 1,0 0 0,-5 0-2,1-5 2</inkml:trace>
    </iact:actionData>
  </iact:action>
  <iact:action type="add" startTime="20090">
    <iact:property name="dataType"/>
    <iact:actionData xml:id="d4">
      <inkml:trace xmlns:inkml="http://www.w3.org/2003/InkML" xml:id="stk4" contextRef="#ctx0" brushRef="#br0">8405 4964 0,'0'0'5,"0"0"5,0 0-1,0 0 0,0 0 1,-62 54-1,12-30 1,-28 1-1,-21-4 0,-17-4 1,-21-5 0,-24 5-1,-34 3 1,-28 5-1,4-4 0,8-5 0,20-3 0,26-9 1,16-4 0,12-4-2,13-9 2,17-7-1,24-9 1,21-4-1,16-5 0,13-3 1,8-9-1,9-12 0,3-8 1,5-9-1,8 5 0,4 3 1,13-3-2,20-13 2,17-4-1,12-9 1,0 1-1,5 16 1,15 8-1,18 9 0,12 8 1,12 17-1,-8-1 0,12 9 1,13 9-1,12-1 1,9 8-1,16 9 0,17 0 0,7 16 1,22 8-1,0 18 2,-9 15-2,4 42 0,-32 9 1,-22 16-1,-28-9 0,-34-16 1,-28-16 0,-29-25-2,-34-5 2,-41-4-1,-86 26 0,-158 36 1,-128 9-1,-34-4 1,71-34-1,91-28 1,75-21-2</inkml:trace>
    </iact:actionData>
  </iact:action>
  <iact:action type="add" startTime="22648">
    <iact:property name="dataType"/>
    <iact:actionData xml:id="d5">
      <inkml:trace xmlns:inkml="http://www.w3.org/2003/InkML" xml:id="stk5" contextRef="#ctx0" brushRef="#br0">16320 2235 0,'0'0'8,"0"0"0,0 0 2,0 0-2,0 0 2,0 0-1,0 0 1,0 0-1,-54-58 0,25 25 1,0 8 0,-4-8-1,4 8 0,4 9 1,0 8-1,5-1 0,-1 9 0,0 0 1,1 0-1,-5 17 1,0-1-1,-12 1 0,4 8 2,4 0-1,0 0-2,4-1 2,0 9-1,9 1 0,3-1 1,1 16-1,8 1 0,0 8 0,4 8 1,4-8 0,0-8-2,0 0 2,0-9-1,4 0 2,5 1-4,12 8 3,12-1 0,21-7-1,20-1 3,51-8-4,61-25 0</inkml:trace>
    </iact:actionData>
  </iact:action>
  <iact:action type="add" startTime="25812">
    <iact:property name="dataType"/>
    <iact:actionData xml:id="d6">
      <inkml:trace xmlns:inkml="http://www.w3.org/2003/InkML" xml:id="stk6" contextRef="#ctx0" brushRef="#br0">6208 5349 0,'-54'-4'2,"-16"-5"1,-25-7 5,4-5 1,16 0 1,26 5-1,20-1 2,4 5-1,13 4 0,7 3 3,5 5-9,0 0 5,0 0 1,0 0-1,162-8 1,-34 4-1,46-4 0,41 4 1,33-5-1,21-7 1,21-5-1,-1-4 0,-16-4 1,-24 0-1,-14-12 1,-28-9-1,-12-16 0,-26-4 0</inkml:trace>
    </iact:actionData>
  </iact:action>
  <iact:action type="add" startTime="26917">
    <iact:property name="dataType"/>
    <iact:actionData xml:id="d7">
      <inkml:trace xmlns:inkml="http://www.w3.org/2003/InkML" xml:id="stk7" contextRef="#ctx0" brushRef="#br0">5716 5225 0,'0'0'6,"0"0"4,0 0 1,0 0-3,0 0 1,0 0 0,62 8 1,-25-8-1,-4 0 0,13-4 1,8 0-1,20-1 1,17 5-1,25 0 4,29 5-4,33-1 2,24-8-2,34-5 1,17 1-1,24-4 0,0-1 6,4 13-13,5 0 6,12 17 2,16 8-1,5 4 0</inkml:trace>
    </iact:actionData>
  </iact:action>
  <iact:action type="add" startTime="39610">
    <iact:property name="dataType"/>
    <iact:actionData xml:id="d8">
      <inkml:trace xmlns:inkml="http://www.w3.org/2003/InkML" xml:id="stk8" contextRef="#ctx0" brushRef="#br0">15294 3577 0,'0'0'1,"0"0"1,0 0 8,0 0-1,0 0 0,0 0 0,0 0 1,0 0-1,0 0 1,0 0-1,0 0 1,0 0-1,0 0 0,0 0 0,0 0 1,0 0-1,41 8 0,-28 0 1,-1-8 0,5 9-1,7-9 0,5 8 1,9 0-1,3 0 0,0 1 1,-3-9-1,3 8 1,0-8-1,5 8 0,-1-8 2,1 9-2,-1-9 8,1 0-13,-1 0 3,1 0 2,4 0 1,3 8-1,1-8 0,-4 8 0,-1-8 1,1 8-1,4-8 0,4 9 0,0-9 1,4 0 0,-4 0-1,0 0 1,4 0-1,4 0-1,0 0 3,4 0-2,1 8 1,-1-8-2,5 0 2,-1 0-1,5-8 0,7 8 2,6 0-3,-1 0 2,8 0-2,8-9 3,18 9-2,15-8 1,17 0-1,13 0 0,-4-1 0,11 9 0,5-8 1,-12 0-1,4 8 0,-9-9 1,-7 9-1,-14-8 1,-3 0-1,4-17 1,16-33-2</inkml:trace>
    </iact:actionData>
  </iact:action>
  <iact:action type="add" startTime="41126">
    <iact:property name="dataType"/>
    <iact:actionData xml:id="d9">
      <inkml:trace xmlns:inkml="http://www.w3.org/2003/InkML" xml:id="stk9" contextRef="#ctx0" brushRef="#br0">4305 11046 0,'0'0'6,"0"0"4,0 0-1,0 0 1,0 0-1,0 0 0,-58-13 1,17 1-1,-30-13 0,-32-16 1,-21-17-1,0-13 2,24-3-3,26 4 2,24-1-1,17 13 0,17 4 1,-1 5-1,9-1 0,8-8 1,41-33-1,58-42 1,59-32-1,32 8 1,-16 32-1,-17 34 0,-12 29 1,-25 21-1,-33 20 1,-13 21-1,9 37 1,20 63-1,17 94 0,-33 67 0,-54 4 1,-58-17-1,-61 1 1,-101-1-1,-36-41 1,-9-66-2,59-108 2,65-78 0</inkml:trace>
    </iact:actionData>
  </iact:action>
  <iact:action type="add" startTime="61031">
    <iact:property name="dataType"/>
    <iact:actionData xml:id="d10">
      <inkml:trace xmlns:inkml="http://www.w3.org/2003/InkML" xml:id="stk10" contextRef="#ctx0" brushRef="#br0">3411 12478 0,'0'0'1,"0"0"2,0 0 6,0 0 0,58 5 1,58-1-1,83 0 1,65-12 1,67-5-1,13-8 7,41-3-16,20 3 7,13-4 1,25 0 0</inkml:trace>
    </iact:actionData>
  </iact:action>
  <iact:action type="add" startTime="63260">
    <iact:property name="dataType"/>
    <iact:actionData xml:id="d11">
      <inkml:trace xmlns:inkml="http://www.w3.org/2003/InkML" xml:id="stk11" contextRef="#ctx0" brushRef="#br0">3411 13530 0,'0'0'6,"0"0"4,75 17-1,32-9 1,67-4-1,41 4 2,25 5 0,17-13-2,28-4 0,34-21 0,33-25 0,-30-20 1</inkml:trace>
    </iact:actionData>
  </iact:action>
  <iact:action type="add" startTime="64348">
    <iact:property name="dataType"/>
    <iact:actionData xml:id="d12">
      <inkml:trace xmlns:inkml="http://www.w3.org/2003/InkML" xml:id="stk12" contextRef="#ctx0" brushRef="#br0">16063 15079 0,'0'0'7,"0"0"2,0 0 0,0 0 0,0 0 1,46 0 0,53 0-1,96-9 0,94 1 1,59 0-1,28-1 0,1 1 1,-1-8 0,-70-13-1,-53-17 0</inkml:trace>
    </iact:actionData>
  </iact:action>
  <iact:action type="add" startTime="65010">
    <iact:property name="dataType"/>
    <iact:actionData xml:id="d13">
      <inkml:trace xmlns:inkml="http://www.w3.org/2003/InkML" xml:id="stk13" contextRef="#ctx0" brushRef="#br0">3411 15228 0,'0'0'5,"0"0"12,0 0-15,0 0 7,91 12 1,17 0 0,57 5-2,42-5 3,25 5-2,25 8 0,-30-5 0,21 5 1,-4 0-1,-20 4 0,12 4 1,-9 0-1,-20-4 1,16 9-1,1-9 1,-9 0 0,21 4-1,4-13 0,-13-7 0,-11 3 3,-10-3-4,-24-5 1,-16-4 0,-21 0 1,-13-4-1,-4 0 0,5 5 1,3-1-1,5-4 1,4-4-2,8-1 2,4 5-1,-8-4 1,4 0-1,0-4 0,-4 4 0,4 0 1,9-1 0,-1 1-1,-4 0 1,0 8-1,1 0 0,-1 1 0,-8-1 1,-4 0-1,-1 4 1,1 0-1,4 1 1,0-1 1,-8 0-4,16 5 3,21-1-2,58 9 2,49 8-1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37:4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06">
    <iact:property name="dataType"/>
    <iact:actionData xml:id="d0">
      <inkml:trace xmlns:inkml="http://www.w3.org/2003/InkML" xml:id="stk0" contextRef="#ctx0" brushRef="#br0">4206 7216 0,'0'0'2,"0"0"1,0 0 6,0 0 0,0 0 1,0 0-1,0 0 0,0 0 1,0 0-1,0 0 1,0 0-1,0 0 1,49 0-1,-32-4 0,8 0 1,8 0-1,8 0 0,1-1 1,7 1-1,1 0 0,0 0 1,-9 0-2,4 4 3,1 0-1,-1 0 2,1-4-3,4 0 0,-9-1 0,4-3 1,1 0-1,-5 0 0,-3 3 2,-1 1-4,-8 0 3,-9 0-1,1 0 0,-4 0 1,-5 0-3,-4-1 2,1 5 0,-5 0 1,0 0-1,0 0 0,4 0 0,-8 0 0,0 0 1,0 0-1,0 0 1,0 0-1,0 0 0,0 0 1,-103 0-1,74 0 1,-8-4-1,-1 0 0,1 0 1,-4 0-1,0 0 0,-5 4 1,-8 4-1,-4 0 0,-8 4 1,4 1-1,8-5 1,5 0-1,7 0 1,9-4 0,0 0-1,0 0 1,8 0-2,0 0 1,9 0 0,-1 0 2,9 0-3,0 0 1,-1 0 1,1 0-1,8-4 0</inkml:trace>
    </iact:actionData>
  </iact:action>
  <iact:action type="add" startTime="10621">
    <iact:property name="dataType"/>
    <iact:actionData xml:id="d1">
      <inkml:trace xmlns:inkml="http://www.w3.org/2003/InkML" xml:id="stk1" contextRef="#ctx0" brushRef="#br0">6994 7142 0,'0'0'6,"0"0"4,0 0-1,0 0 0,58 4 1,29 4-1,50 0 1,49-4 1,50 1-1,57-5-1,96-13 1,91-16-1,79-29 0</inkml:trace>
    </iact:actionData>
  </iact:action>
  <iact:action type="add" startTime="28421">
    <iact:property name="dataType"/>
    <iact:actionData xml:id="d2">
      <inkml:trace xmlns:inkml="http://www.w3.org/2003/InkML" xml:id="stk2" contextRef="#ctx0" brushRef="#br0">4748 10408 0,'0'0'2,"0"0"1,0 0 5,0 0 2,0 0-1,0 0 1,49 4-1,1 1 0,16-1 1,5 0-1,3-4 0,9 0 1,12 0 0,17 0 1,20 0-2,5 0 1,-1-4-1,5 0 1,12-5-1,4 1 0,0 0 1,9-1-1,12 1 1,16 4-2,30 4 3,20 4-3</inkml:trace>
    </iact:actionData>
  </iact:action>
  <iact:action type="add" startTime="41681">
    <iact:property name="dataType"/>
    <iact:actionData xml:id="d3">
      <inkml:trace xmlns:inkml="http://www.w3.org/2003/InkML" xml:id="stk3" contextRef="#ctx0" brushRef="#br0">10627 9779 0,'0'0'2,"0"0"0,0 0 8,0 0-1,0 0 0,0 0 0,0 0 1,0 0-1,0 0 1,0 0-1,0 0 0,0 0 1,-4 41 0,12-37-1,13 1 0,12-1 1,16 0-1,14 0 0,7 4 1,4 5-1,9-1 1,-4 1 1,-1-5 3,-3-4-11,-1-8 7,-3-4-1,-1-1 1,0 1-2,1 0 2,-5-1 0,-4 5-2</inkml:trace>
    </iact:actionData>
  </iact:action>
  <iact:action type="add" startTime="43967">
    <iact:property name="dataType"/>
    <iact:actionData xml:id="d4">
      <inkml:trace xmlns:inkml="http://www.w3.org/2003/InkML" xml:id="stk4" contextRef="#ctx0" brushRef="#br0">5559 10048 0,'0'0'8,"0"0"3,0 0-4,0 0 2,0 0 0,0 0 0,0 0 1,0 0-1,0 0 1,82 33-1,-11-20 0,32-1 1,13-4-1,33 5 1,12-1 0,17-4-1,0 1 0,4-1 1,8 0-1,5 1 0</inkml:trace>
    </iact:actionData>
  </iact:action>
  <iact:action type="add" startTime="46450">
    <iact:property name="dataType"/>
    <iact:actionData xml:id="d5">
      <inkml:trace xmlns:inkml="http://www.w3.org/2003/InkML" xml:id="stk5" contextRef="#ctx0" brushRef="#br0">10333 11816 0,'0'0'7,"0"0"2,0 0 0,0 0 1,0 0-1,50 4 0,-13 0 1,17 0-1,12 1 1,8-1-2,1-4 2,-5 0 0,1 0 0,3 0 0,9 0-2,12 0 2,4 0 0,-4 4-1,-20 0 0,-13-4 0,-8 0 1,0 0 0,8 0-1</inkml:trace>
    </iact:actionData>
  </iact:action>
  <iact:action type="add" startTime="46897">
    <iact:property name="dataType"/>
    <iact:actionData xml:id="d6">
      <inkml:trace xmlns:inkml="http://www.w3.org/2003/InkML" xml:id="stk6" contextRef="#ctx0" brushRef="#br0">13378 11741 0,'0'0'7,"0"0"2,0 0 1,75 0 0,7 5-1,30-1 0,12 0 1,5 0 1,-1 8-2,17 1 2,-1 3-3,1-3 2</inkml:trace>
    </iact:actionData>
  </iact:action>
  <iact:action type="add" startTime="48256">
    <iact:property name="dataType"/>
    <iact:actionData xml:id="d7">
      <inkml:trace xmlns:inkml="http://www.w3.org/2003/InkML" xml:id="stk7" contextRef="#ctx0" brushRef="#br0">4905 11708 0,'0'0'7,"0"0"2,0 0 0,0 0 0,0 0 1,0 0-1,37-8 1,-12 8-1,8 0 0,13 0 0,-1 0 1,17-4-1,25-4 1,25 3 0,24 10 2,30 3-4,37 8 5,28 5-6,22 4 4,36 8 0,9-8-8</inkml:trace>
    </iact:actionData>
  </iact:action>
  <iact:action type="add" startTime="49884">
    <iact:property name="dataType"/>
    <iact:actionData xml:id="d8">
      <inkml:trace xmlns:inkml="http://www.w3.org/2003/InkML" xml:id="stk8" contextRef="#ctx0" brushRef="#br0">4764 13671 0,'0'0'6,"0"0"4,0 0-1,71-13 0,36-3 1,92-13-1,49 0 2,29 0-2,25-13 0,9 1 0,-1-9 0</inkml:trace>
    </iact:actionData>
  </iact:action>
  <iact:action type="add" startTime="50330">
    <iact:property name="dataType"/>
    <iact:actionData xml:id="d9">
      <inkml:trace xmlns:inkml="http://www.w3.org/2003/InkML" xml:id="stk9" contextRef="#ctx0" brushRef="#br0">8529 13745 0,'0'0'7,"42"-4"2,65-4 1,129-13-1,116 5 2,49 12-3,46 24 1,87 30 1,94 37-1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1:37:4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35">
    <iact:property name="dataType"/>
    <iact:actionData xml:id="d0">
      <inkml:trace xmlns:inkml="http://www.w3.org/2003/InkML" xml:id="stk0" contextRef="#ctx0" brushRef="#br0">1963 4562 0,'0'0'2,"0"0"-1,0 0 9,0 0-1,0 0 0,0 0 1,0 0-1,0 0 0,0 0 1,0 0-1</inkml:trace>
    </iact:actionData>
  </iact:action>
  <iact:action type="add" startTime="9952">
    <iact:property name="dataType"/>
    <iact:actionData xml:id="d1">
      <inkml:trace xmlns:inkml="http://www.w3.org/2003/InkML" xml:id="stk1" contextRef="#ctx0" brushRef="#br0">3411 4637 0,'0'0'22,"0"0"-21,0 0 2,50-9 6,-25 9 1,0 0-1,-17 0 0,0 0 1,-8-4-1,0 4 0</inkml:trace>
    </iact:actionData>
  </iact:action>
  <iact:action type="add" startTime="10178">
    <iact:property name="dataType"/>
    <iact:actionData xml:id="d2">
      <inkml:trace xmlns:inkml="http://www.w3.org/2003/InkML" xml:id="stk2" contextRef="#ctx0" brushRef="#br0">3411 4438 0,'0'0'5,"0"0"5,0 0-2,0 0 2,0 0-1,0 0 1,0 0-1,0 0 0,0 0 0,50 41 2,-42-24-1,-8 8-1,0 4 0,0 4 0,-8 8 0</inkml:trace>
    </iact:actionData>
  </iact:action>
  <iact:action type="add" startTime="11198">
    <iact:property name="dataType"/>
    <iact:actionData xml:id="d3">
      <inkml:trace xmlns:inkml="http://www.w3.org/2003/InkML" xml:id="stk3" contextRef="#ctx0" brushRef="#br0">1980 4533 0,'0'0'7,"0"0"2</inkml:trace>
    </iact:actionData>
  </iact:action>
  <iact:action type="add" startTime="11263">
    <iact:property name="dataType"/>
    <iact:actionData xml:id="d4">
      <inkml:trace xmlns:inkml="http://www.w3.org/2003/InkML" xml:id="stk4" contextRef="#ctx0" brushRef="#br0">3411 4471 0,'0'0'8,"0"0"1,0 0 0,58-21 1,17 17-1,49 8 0,41 9 1,17 8 1,-16 3-1,-25-3 0,-9-9-1,-16 1 0,-4-5 3,-26 0-4,-32-3 3,-21-5-3,-20-5 2,-9 1-4,-4-4 3</inkml:trace>
    </iact:actionData>
  </iact:action>
  <iact:action type="add" startTime="11572">
    <iact:property name="dataType"/>
    <iact:actionData xml:id="d5">
      <inkml:trace xmlns:inkml="http://www.w3.org/2003/InkML" xml:id="stk5" contextRef="#ctx0" brushRef="#br0">4450 3776 0,'0'0'6,"0"0"4,0 0-1,0 0 1,87 74-1,4-16 1,29 0-1,-4-8 1,-25-9-1,-21-16 0,-16 8 0,-9 0 1,-12 17-1,-16 0 1,-17 24-1,-37 38 0,-50 41 1,-58 33-1,-25-16 2,25-25-2,17-41 0,29-42 0</inkml:trace>
    </iact:actionData>
  </iact:action>
  <iact:action type="add" startTime="13496">
    <iact:property name="dataType"/>
    <iact:actionData xml:id="d6">
      <inkml:trace xmlns:inkml="http://www.w3.org/2003/InkML" xml:id="stk6" contextRef="#ctx0" brushRef="#br0">3411 6872 0,'0'0'6,"0"0"4,0 0-1,0 0 1,0 0-1,0 0 1,0 0-1,0 0 0,0 0 1,0 0-2,0 79 2,0 29-1,0 53 1,0 42 1,0-8-3,0-21 2,0-34-1,0-44 0,0-30 1</inkml:trace>
    </iact:actionData>
  </iact:action>
  <iact:action type="add" startTime="13805">
    <iact:property name="dataType"/>
    <iact:actionData xml:id="d7">
      <inkml:trace xmlns:inkml="http://www.w3.org/2003/InkML" xml:id="stk7" contextRef="#ctx0" brushRef="#br0">3411 8288 0,'0'0'5,"0"0"5,0 0 0,0 71-1,0-30 0,9 13 1,-9 12-1,0 5 0,0 7 0</inkml:trace>
    </iact:actionData>
  </iact:action>
  <iact:action type="add" startTime="15013">
    <iact:property name="dataType"/>
    <iact:actionData xml:id="d8">
      <inkml:trace xmlns:inkml="http://www.w3.org/2003/InkML" xml:id="stk8" contextRef="#ctx0" brushRef="#br0">3626 10876 0,'0'0'6,"0"0"3,0 0 1,0 0 0,58 0-1,0 0 1,9-4-2,-1 0 1,0 0 1,0 0 0,-8-1-1,-8 5 3,8 0-4,0 0 1,-1 0 1,10 5-1,-9-5 0,-9 0 1,-7 0-1,-9 0 1,8 0-1,-4 0 0,25 4 0,25 0 1,33 4-1,25-4 0,12 5 1,9-1-1,12 0 1</inkml:trace>
    </iact:actionData>
  </iact:action>
  <iact:action type="add" startTime="25203">
    <iact:property name="dataType"/>
    <iact:actionData xml:id="d9">
      <inkml:trace xmlns:inkml="http://www.w3.org/2003/InkML" xml:id="stk9" contextRef="#ctx0" brushRef="#br0">3411 4968 0,'0'0'2,"0"0"1,0 0 6,0 0 1,0 0-1,0 0 0,0 0 1,0 0-1,0 0 0,0 0 1,0 0-1,0 0 1,0 0-1,0 0 0,0 0 1,0 0-1,0 0 0,0 0 1,0 0-1,0 0 0,0 0 1,0 0-1,0 0 1,0 0-1,58-12 0</inkml:trace>
    </iact:actionData>
  </iact:action>
  <iact:action type="add" startTime="25473">
    <iact:property name="dataType"/>
    <iact:actionData xml:id="d10">
      <inkml:trace xmlns:inkml="http://www.w3.org/2003/InkML" xml:id="stk10" contextRef="#ctx0" brushRef="#br0">3792 4927 0,'0'0'6,"0"0"12,0 0-16,0 0 5,41-13 3,-24 9-1,8 0 1,-9 4-1,9 0 0,-8 4 1,7 0-1,14 4 1,-1 5 0,-4-1-1,8-3 1,-7-1-1,7-4 0,-8 0 0,8-4 1,1-4-1,-1 0 1,9-4-1,-9-1 0,9 1 0</inkml:trace>
    </iact:actionData>
  </iact:action>
  <iact:action type="add" startTime="26746">
    <iact:property name="dataType"/>
    <iact:actionData xml:id="d11">
      <inkml:trace xmlns:inkml="http://www.w3.org/2003/InkML" xml:id="stk11" contextRef="#ctx0" brushRef="#br0">20933 4732 0,'0'0'6,"0"0"3,0 0 1,0 0 0,0 0-1,0 0 0,0 0 1,0 0-1,37 12 0,-28-8 0,-1 1 1,0-1-1,4 0 0,5 4 1,0 0 0,3 1-1,1 3 0,0 1 1,3-1-1,1 0 1,4-3-1,0-1 0,4 0 1,0-4-2,9-4 2,-5 0-1,9-4 3,-1 0-1,1 4-1,-5 0-2,0 0 3,5 8-3,3 1 1,5 3 3,8 1-5,5-1 0,-1-4 2,0-8 0,-12-4 1,4-4-1,-9 0 0,1-1 1,-9 1-1,5 0 0,3-1 0</inkml:trace>
    </iact:actionData>
  </iact:action>
  <iact:action type="add" startTime="40065">
    <iact:property name="dataType"/>
    <iact:actionData xml:id="d12">
      <inkml:trace xmlns:inkml="http://www.w3.org/2003/InkML" xml:id="stk12" contextRef="#ctx0" brushRef="#br0">16734 1465 0,'0'0'2,"0"0"2,0 0 12,0 0-14,0 0 7,0 0 0,20 42 0,-16-34 0,1 0 1,-1 0 0,0 1-1,0-1 1,0-8-1,0 8 0,0 1 0,1-1 1</inkml:trace>
    </iact:actionData>
  </iact:action>
  <iact:action type="add" startTime="40584">
    <iact:property name="dataType"/>
    <iact:actionData xml:id="d13">
      <inkml:trace xmlns:inkml="http://www.w3.org/2003/InkML" xml:id="stk13" contextRef="#ctx0" brushRef="#br0">17855 1209 0,'0'0'7,"0"0"2,0 0 0,0 0 1,0 0-1,0 0 1,0 0-1,-25-50 1,8 25-1,1 0 0,-5-8 0,5 8 1,-1 9-1,1-9 1,3 8-1,1 1 0,-5 7 1,1-7-1,-1 8 0,-4-1 1,1 1-1,-1 0 0,-4 8 1,0 0-1,1 8 0,-1 0 2,4 1-2,0 7 0,1 9 1,-1 0-1,4 16 0,1 9 3,-1 0-3,5 8-2,0-9 4,7 1-3,5-9 0,5 1 3,3-9-1,0 8-2,4-8 2,1 0-1,3-8 0,-3 0 0,3 0 1,1 0-1,8 0 1,16 0-1,13 8 0,25 0 1,16-17-1,16-24 0,26-9 0,28-24 1</inkml:trace>
    </iact:actionData>
  </iact:action>
  <iact:action type="add" startTime="43582">
    <iact:property name="dataType"/>
    <iact:actionData xml:id="d14">
      <inkml:trace xmlns:inkml="http://www.w3.org/2003/InkML" xml:id="stk14" contextRef="#ctx0" brushRef="#br0">15948 1821 0,'0'0'1,"0"0"3,0 0 4,0 0 1,0 0 1,0 0-1,0 0 1,0 0-1,0 0 0,49 0 1,-32 9-1,8-1 1,12 0-2,17 0 2,16 9 0,13-9-1,-1-8 0,-3 0 3,0 0-1,24 0-2,25 0 0,25 0 1,50 9-1,37-18 1,41 9-1,50 0 0,9-16 1,-18-1-1</inkml:trace>
    </iact:actionData>
  </iact:action>
  <iact:action type="add" startTime="52108">
    <iact:property name="dataType"/>
    <iact:actionData xml:id="d15">
      <inkml:trace xmlns:inkml="http://www.w3.org/2003/InkML" xml:id="stk15" contextRef="#ctx0" brushRef="#br0">6969 4964 0,'0'0'2,"0"0"1,0 0 6,0 0 0,0 0 0,0 0 0,0 0 1,0 0-1,0 0 0,0 0 1,0 0 0,0 0-1,0 0 0,46 20 1,-17-11-1,16-1 1,9-4-1,8 0 0,4-4 0,1-4 1,-9 0 0,-5 4 0,-3 0 1,0 0-1,-1 4 1,5 0-4,4-4 3,4 0-1,8 0 0,5-4 2,-5 0-3,-8 0 2,-4 4-1,-8 0 1,0 4-1,-5 0 0,5 4 0,3 1 2,5-1-3,9-4 2,7 0 0,1-4-2,-5-4 2,-4 0-2,-12 0 2,-4 4-1,-5 0 0,-4 0 1,1 4-1,7 0 2,1 4-4,4-3 4,4-1-3,4-4 2,0 0 0,0-4-2,-4-1 2,-4 1-1,-1 0 1,-11 0-1,-1 4 0,-4 0 0,1 4 1,3 0-1,5 0 1,3 1 1,5-1-4,0-4 3,4-4-1,8-1 0,-12-3 0,4 0 0,-9 4 2,-3 0-2,-5-1 1,1 5-2,-1 0 2,0 0-1,5 0 0,8 0 2,8-4-3,12 0 4,9-4-5,0-5-1,-9 5 4,-12 0-2,-4 4 2,-4 0 0</inkml:trace>
    </iact:actionData>
  </iact:action>
  <iact:action type="add" startTime="53411">
    <iact:property name="dataType"/>
    <iact:actionData xml:id="d16">
      <inkml:trace xmlns:inkml="http://www.w3.org/2003/InkML" xml:id="stk16" contextRef="#ctx0" brushRef="#br0">14839 5154 0,'0'0'6,"0"0"3,0 0 1,0 0-1,49 4 0,47-4 1,44-4-1,42-8 2,13-5-1,-9 1 0,-17 3-1,-15 5 1,3 8-1,12 4 0,26 9 1,20-1 0,0 0-2,0-3 2,17-1 0,4-12-2,-9 0 3,22-5-1,7-7 0,-3-1-1</inkml:trace>
    </iact:actionData>
  </iact:action>
  <iact:action type="add" startTime="55737">
    <iact:property name="dataType"/>
    <iact:actionData xml:id="d17">
      <inkml:trace xmlns:inkml="http://www.w3.org/2003/InkML" xml:id="stk17" contextRef="#ctx0" brushRef="#br0">16883 3055 0,'0'0'6,"0"0"4,0 0-1,0 0 0,0 0 1,0 0-1,0 0 0,0 0 1,-42-16-1,38 32 1,0 17-1,-4 33 1,-9 59-1,-8 24 0,-4 8 3,9-33-5,3-33 3,1-16-1,3-17 2,5-17-2,0-16 0,3-8 0,1-9 0,4-8 1,-16 0-1,-5-17 1,-12-16-1,-8-16 1,3 7-2,14 1 2,-1 8-1,8 8 1,5 8 0,3 1-2,5 7 2,0 9-1,4 0 0,0 0 0,0 0 1,0 0 1,62 91-3,-29-41 2,-4 0-2,0 0 1,-8-17 7,0-9-12,-5-15 5,1-1 0,3-16 1,26-17-1,74-66 1,145-174-2</inkml:trace>
    </iact:actionData>
  </iact:action>
  <iact:action type="add" startTime="56771">
    <iact:property name="dataType"/>
    <iact:actionData xml:id="d18">
      <inkml:trace xmlns:inkml="http://www.w3.org/2003/InkML" xml:id="stk18" contextRef="#ctx0" brushRef="#br0">9055 2484 0,'0'0'7,"0"0"3,0 0-1,0 0 0,16 83 0,-7-9 0,-5 25 1,-4 1-1,-4-1 2,-1-8-3,1 9 2,0 7-1,-4 9 0,-5 8 1,1-16-1,0-25 0,3-25 1,-3-17-1,-1-8 0,-3-16 1,-9-9-1,-4 0 0,29-8 0,-74-24 1,28-9 1,5-9-2,4-8 0,8 17 2,4 0-2,8 8 3,1 9 0,7-1-10,1 9 8,4 8-1,4 0 0,0 0 2,0 8-3,0-8 1,21 50 2,8-9-2,12 1-1,5-1 4,-5-8-3,-12-16 1,0-9-1,4-8-1,17-16 0,53-42 2,62-75 0,71-74-1</inkml:trace>
    </iact:actionData>
  </iact:action>
  <iact:action type="add" startTime="60875">
    <iact:property name="dataType"/>
    <iact:actionData xml:id="d19">
      <inkml:trace xmlns:inkml="http://www.w3.org/2003/InkML" xml:id="stk19" contextRef="#ctx0" brushRef="#br0">20788 1780 0,'0'0'2,"0"0"1,0 0 6,0 0 1,0 0-1,0 0 0,0 0 0,0 0 1,0 0-1</inkml:trace>
    </iact:actionData>
  </iact:action>
  <iact:action type="add" startTime="61273">
    <iact:property name="dataType"/>
    <iact:actionData xml:id="d20">
      <inkml:trace xmlns:inkml="http://www.w3.org/2003/InkML" xml:id="stk20" contextRef="#ctx0" brushRef="#br0">21938 405 0,'0'0'7,"0"0"1,0 0 2,0 0 0,0 0-1,0 0 0,0 0 0,0 0 1,-41 9-1,33 7 0,-5 26 1,-3 49-1,-9 41 1,-4 59 0,-4 7 2,4-7-3,0-42 0,8-42 1,5-40-1,7-26 0,5-16 0,0-8 0,0-1 0,-4-16 1,4 0-3,0 0 2,-1-16 2,5-18-3,9-24 2,7-33-1,9-8 1,0 8-1,4 8 1,8 17-1,0 16 0,5 9 0,-1 16 1,0 8-1,5 9 0,-13 0 1,4 8-1,-4 8 1,0 9-1,5 7 1,-9 10-1,-5 24 0,-7 24 0,-5 1 1,-3-8-2,-1-1 2,0-16-1,1-8 1,-1-9-1,-4-16 0,0 0 2,-4-8-4,0-9 3</inkml:trace>
    </iact:actionData>
  </iact:action>
  <iact:action type="add" startTime="62641">
    <iact:property name="dataType"/>
    <iact:actionData xml:id="d21">
      <inkml:trace xmlns:inkml="http://www.w3.org/2003/InkML" xml:id="stk21" contextRef="#ctx0" brushRef="#br0">20494 2517 0,'0'0'7,"0"0"2,0 0 0,0 0 1,0 0-1,0 0 0,67 0 1,-5-8 0,8-1-2,21 1 2,21-9 0,28 9 0,26-8 2,28 16-4,9-9 6,0 9-11,16 0 7,-8 0-1,-12 0 0,-9 0 1</inkml:trace>
    </iact:actionData>
  </iact:action>
  <iact:action type="add" startTime="63757">
    <iact:property name="dataType"/>
    <iact:actionData xml:id="d22">
      <inkml:trace xmlns:inkml="http://www.w3.org/2003/InkML" xml:id="stk22" contextRef="#ctx0" brushRef="#br0">20532 2252 0,'0'0'7,"0"0"2,0 0 1,0 0-1,0 0 0,0 0 1,0 0-1,0 0 1,0 0-1,0 0 0,0 0 1,0 0-1,49-17 1,5 17-2,25 0 2,20-8 0,21 0-1,0-1 3,21 1-4,8 0 1,8-9 1,8 9 1,5-8-4,0 7 6,-9 1-4,4 8-2,9 0 2,12 0 0,17 0 1</inkml:trace>
    </iact:actionData>
  </iact:action>
  <iact:action type="add" startTime="66997">
    <iact:property name="dataType"/>
    <iact:actionData xml:id="d23">
      <inkml:trace xmlns:inkml="http://www.w3.org/2003/InkML" xml:id="stk23" contextRef="#ctx0" brushRef="#br0">10838 11808 0,'0'0'1,"0"0"2,-46-13 7,22 9-2,-10 12 1,-19 30 1,-26 65-1,-20 67 1,-1 20-1,18-28 1,20-50-1,20-42 1,26-33-1,16-20 0,4-13 1,-4-4-1,0 0 0,0 0 0,95-116 2,-58 54-2,-4 12 0,-4 13 0,-8 8 1,4 4-1,4 13 0,12 8 1,17 12-1,25 17 0,16 16 1,-8 13-1,-21 12 1,-28 9-1,-38 16 0,-41 50 1,-96 99-1,-78 62 0,-29-12 0,42-54 1,53-54 0,62-58 0,42-53-1,28-59 1,9-33-3</inkml:trace>
    </iact:actionData>
  </iact:action>
  <iact:action type="add" startTime="67478">
    <iact:property name="dataType"/>
    <iact:actionData xml:id="d24">
      <inkml:trace xmlns:inkml="http://www.w3.org/2003/InkML" xml:id="stk24" contextRef="#ctx0" brushRef="#br0">10734 14151 0,'0'0'8,"0"0"2,0 0-2,50 21 2,0-34 0,41-24-1,8-29 1,-8-17-1,-33 13 2,-25 16-1,-20 21-2,-13 12 2,-5 13 0,5 8-1,-70 41 0,-38 54 0,-24 38 0</inkml:trace>
    </iact:actionData>
  </iact:action>
  <iact:action type="add" startTime="67955">
    <iact:property name="dataType"/>
    <iact:actionData xml:id="d25">
      <inkml:trace xmlns:inkml="http://www.w3.org/2003/InkML" xml:id="stk25" contextRef="#ctx0" brushRef="#br0">12274 13356 0,'0'0'7,"-29"50"9,4 24-14,-4 51 7,4 32 1,0-12 1,4-42-3,5-36 2,8-43-1,8-19 0</inkml:trace>
    </iact:actionData>
  </iact:action>
  <iact:action type="add" startTime="68141">
    <iact:property name="dataType"/>
    <iact:actionData xml:id="d26">
      <inkml:trace xmlns:inkml="http://www.w3.org/2003/InkML" xml:id="stk26" contextRef="#ctx0" brushRef="#br0">12456 12644 0,'0'0'7,"0"0"2,0 0 1,53 79-1</inkml:trace>
    </iact:actionData>
  </iact:action>
  <iact:action type="add" startTime="68280">
    <iact:property name="dataType"/>
    <iact:actionData xml:id="d27">
      <inkml:trace xmlns:inkml="http://www.w3.org/2003/InkML" xml:id="stk27" contextRef="#ctx0" brushRef="#br0">12683 14271 0,'0'0'8,"0"0"1,0 0 1,0 0-1,0 0 0,50-50 1,4-12-1,8-16 1,-21 11-1,-8 22 0,-12 12 1,-5 16 1,-3 9-2,3 4 0,-3 8-1,12 8 2,8 9-1,0 4 1,4 4-1,-4-4 0,0-13 0,-4-12 1</inkml:trace>
    </iact:actionData>
  </iact:action>
  <iact:action type="add" startTime="68617">
    <iact:property name="dataType"/>
    <iact:actionData xml:id="d28">
      <inkml:trace xmlns:inkml="http://www.w3.org/2003/InkML" xml:id="stk28" contextRef="#ctx0" brushRef="#br0">14185 13505 0,'0'0'6,"0"0"4,0 0 0,-50 4-1,5 9 0,-30 16 1,-24 20-1,4 18 0,16 7 1,30-3-1,16-1 1,20-12-1,21-13 0,30 5 2,32-8-2,29-22 0</inkml:trace>
    </iact:actionData>
  </iact:action>
  <iact:action type="add" startTime="69065">
    <iact:property name="dataType"/>
    <iact:actionData xml:id="d29">
      <inkml:trace xmlns:inkml="http://www.w3.org/2003/InkML" xml:id="stk29" contextRef="#ctx0" brushRef="#br0">14768 11659 0,'0'0'6,"0"0"4,0 0-2,0 58 1,5 120 1,-5 190 1,-17 137-1,-16-29 0,-17-124-1,5-112 1,16-103-1,8-58 0,25-42 0,13-25 0,16-24 2</inkml:trace>
    </iact:actionData>
  </iact:action>
  <iact:action type="add" startTime="69268">
    <iact:property name="dataType"/>
    <iact:actionData xml:id="d30">
      <inkml:trace xmlns:inkml="http://www.w3.org/2003/InkML" xml:id="stk30" contextRef="#ctx0" brushRef="#br0">15538 13075 0,'0'0'7,"0"0"3,-29 87-1,4 45 1,4 59-1,13 11 2,12-36-1,9-42 0,3-41 1,5-29-3,-13-25 1,9-17 0,-17-12 0,45-29-1,1-25 1,3-24 1,-7 3-1,-5 17 2,-12 25-3,-4 21 3,-9 12-1,0 8-2,1 17 1,3 16 0</inkml:trace>
    </iact:actionData>
  </iact:action>
  <iact:action type="add" startTime="69800">
    <iact:property name="dataType"/>
    <iact:actionData xml:id="d31">
      <inkml:trace xmlns:inkml="http://www.w3.org/2003/InkML" xml:id="stk31" contextRef="#ctx0" brushRef="#br0">16895 13807 0,'0'0'6,"0"0"4,0 0-1,0 0 0,0 0 1,-17-91-1,-7 21 1,-10 4-1,-3 20 1,-8 30-1,-9 32 0,-16 50 0,-13 59 1,25 11-1,25-32 2,25-46-1,12-25 0,12-17-1,5-16 0,20-29 1,34-62-1,16-87 2,-4-87-2,-25-16 0,-13 20 1,-15 58-1,-6 54 0,-7 50 1,-8 37-2,-5 28 2,-4 30 1,0 29-4,0 104 2,0 189 0,-4 121 0,5-25 1,-5-136-1,4-92 1</inkml:trace>
    </iact:actionData>
  </iact:action>
  <iact:action type="add" startTime="70229">
    <iact:property name="dataType"/>
    <iact:actionData xml:id="d32">
      <inkml:trace xmlns:inkml="http://www.w3.org/2003/InkML" xml:id="stk32" contextRef="#ctx0" brushRef="#br0">17921 13555 0,'46'-8'7,"-1"-5"2,9-3 1,0-9-1,-13-8 0,-12-5 1,-17 5-1,-16 4 1,-12 9-1,-22 11 1,-28 30-1,-45 49 0,-18 50 1,34 9-1,45-26 1,42-32-1,37-13 0,46-9 2,36-20-2,18-29 0</inkml:trace>
    </iact:actionData>
  </iact:action>
  <iact:action type="add" startTime="70567">
    <iact:property name="dataType"/>
    <iact:actionData xml:id="d33">
      <inkml:trace xmlns:inkml="http://www.w3.org/2003/InkML" xml:id="stk33" contextRef="#ctx0" brushRef="#br0">19804 11646 0,'0'0'5,"-25"91"6,-58 91-3,-87 129 2</inkml:trace>
    </iact:actionData>
  </iact:action>
  <iact:action type="add" startTime="70714">
    <iact:property name="dataType"/>
    <iact:actionData xml:id="d34">
      <inkml:trace xmlns:inkml="http://www.w3.org/2003/InkML" xml:id="stk34" contextRef="#ctx0" brushRef="#br0">19245 13791 0,'17'54'7,"-9"20"2,-8 63 1,-13 70 0</inkml:trace>
    </iact:actionData>
  </iact:action>
  <iact:action type="add" startTime="71496">
    <iact:property name="dataType"/>
    <iact:actionData xml:id="d35">
      <inkml:trace xmlns:inkml="http://www.w3.org/2003/InkML" xml:id="stk35" contextRef="#ctx0" brushRef="#br0">13109 16552 0,'0'0'6,"0"0"3,9 104 1,24 33-1,20 65 2,10 5-3,-10-37 1</inkml:trace>
    </iact:actionData>
  </iact:action>
  <iact:action type="add" startTime="71671">
    <iact:property name="dataType"/>
    <iact:actionData xml:id="d36">
      <inkml:trace xmlns:inkml="http://www.w3.org/2003/InkML" xml:id="stk36" contextRef="#ctx0" brushRef="#br0">13304 18242 0,'0'0'8,"-13"45"1,13 26 1,13 69-1</inkml:trace>
    </iact:actionData>
  </iact:action>
  <iact:action type="add" startTime="72204">
    <iact:property name="dataType"/>
    <iact:actionData xml:id="d37">
      <inkml:trace xmlns:inkml="http://www.w3.org/2003/InkML" xml:id="stk37" contextRef="#ctx0" brushRef="#br0">14090 16528 0,'0'0'6,"0"0"2,0 0 2,153 53 0,145 30 0,161 21 2,120-9-3,5-16 1,3-5 5,38-3-13,-4 16 7,-9-1 1,-8-69-2,58-92 2</inkml:trace>
    </iact:actionData>
  </iact:action>
  <iact:action type="add" startTime="74546">
    <iact:property name="dataType"/>
    <iact:actionData xml:id="d38">
      <inkml:trace xmlns:inkml="http://www.w3.org/2003/InkML" xml:id="stk38" contextRef="#ctx0" brushRef="#br0">20590 2186 0,'0'0'6,"0"0"4,0 0 0,0 0-1,0 0 0,0 0 0,0 0 1,0 0-1,0 0 1,0 0-2,74 16 2,-4-24 0,26-9-1,19 9 0,39-17 3,36 0-5,62-24 3,63-26-1,-5 17 1,4-16-1</inkml:trace>
    </iact:actionData>
  </iact:action>
  <iact:action type="add" startTime="78239">
    <iact:property name="dataType"/>
    <iact:actionData xml:id="d39">
      <inkml:trace xmlns:inkml="http://www.w3.org/2003/InkML" xml:id="stk39" contextRef="#ctx0" brushRef="#br0">12679 16002 0,'0'0'2,"0"0"1,79 8 6,28-12 1,46-33-1</inkml:trace>
    </iact:actionData>
  </iact:action>
  <iact:action type="add" startTime="78423">
    <iact:property name="dataType"/>
    <iact:actionData xml:id="d40">
      <inkml:trace xmlns:inkml="http://www.w3.org/2003/InkML" xml:id="stk40" contextRef="#ctx0" brushRef="#br0">14872 15915 0,'0'0'6</inkml:trace>
    </iact:actionData>
  </iact:action>
  <iact:action type="add" startTime="89276">
    <iact:property name="dataType"/>
    <iact:actionData xml:id="d41">
      <inkml:trace xmlns:inkml="http://www.w3.org/2003/InkML" xml:id="stk41" contextRef="#ctx0" brushRef="#br0">3411 7291 0,'0'0'2,"0"0"2,0 0 4,0 0 1,0 0 1,0 0-1,0 0 1,0 0-2,0 0 2,42 0 0,-9 4-1,21 0 1,8 0-1,4 0 0,0-4 1,-8 0-1,8-4 2,-8 0 1,0 4-3,0 0 0,8 4 1,9 0-1,-1 4 0,1-3 1,-1-5 0,1 0-2,-9-5 2,0 1-2,-8 0 2,-9 0-1,-11 0 1,-13 4-1,-5 0 1,-7 0-4,-1 4 2,-4 0 3</inkml:trace>
    </iact:actionData>
  </iact:action>
  <iact:action type="add" startTime="90140">
    <iact:property name="dataType"/>
    <iact:actionData xml:id="d42">
      <inkml:trace xmlns:inkml="http://www.w3.org/2003/InkML" xml:id="stk42" contextRef="#ctx0" brushRef="#br0">3411 8409 0,'0'0'6,"0"0"4,0 0-1,0 0 0,0 0 1,0 0 0,0 0-1,50 33 1,-9-25-1,26-4 0,24-4 0,8 4 1,8 0 0,9 0-1,0-8 1,-17-4-1,-8-4 1,-16 3-1,-17 5 1,-17 0 0,-16 4-2,8-4 1,0-4 1,17-9-1</inkml:trace>
    </iact:actionData>
  </iact:action>
  <iact:action type="add" startTime="96631">
    <iact:property name="dataType"/>
    <iact:actionData xml:id="d43">
      <inkml:trace xmlns:inkml="http://www.w3.org/2003/InkML" xml:id="stk43" contextRef="#ctx0" brushRef="#br0">3411 6400 0,'0'0'2,"0"0"0,0 0 17,0 0-18,0 0 7,0 0 1,0 0 1,0 0-1,0 0 1,0 0-1,0 0 0,0 0 1,0 0-1,9 58 0,-9-29 1,8 13-1,-8 7 1,8 14-1,-8 3 0,0-4 1,0-4-1,0 0 1,0-8-1,0-5 1,0-3-1,0-1 0,0-4 0,0-4 1,0-4-1,0-4 2,8-8-2</inkml:trace>
    </iact:actionData>
  </iact:action>
  <iact:action type="add" startTime="97337">
    <iact:property name="dataType"/>
    <iact:actionData xml:id="d44">
      <inkml:trace xmlns:inkml="http://www.w3.org/2003/InkML" xml:id="stk44" contextRef="#ctx0" brushRef="#br0">3444 6127 0,'0'0'6,"0"0"3,0 0 1,0 0-1,0 0 1,0 0-1,0 0 0,0 0 1,0 0-1,42 37 0,-26-32 1,22-1-1,-1 0 0,12-4 1,9-4-1,0 0 1,0-1-1,0 1 1,-8 0 1,-1 4 0,1 0-1,8 0-4,-8 0 3,8 0 0,8 0 1,-8 0-1,0-4 1,-9 0-1,1 0 0,-17 0 0,0 4 1,-16-5-1,-1 5 1,1 0-2,-9 0 2,4 0-1,-7 0 1,3 0-1,-4 0 0,0 0 0,0 0 1,0 0 0,1 0-2,-1 0 2,4 5-1,0-1 1,5 4-1,-1 4 0,1 5 2,-1 4-2,0 4 0,1 4 0,-1 4 1,-4 0-1,1 4 1,-1 0 0,0 1-2,1-1 2,-1 0-1,0-4 0,0 0 1,1 0 1,-1 1-3,0-5 1,5 0-1,-9-5 2,0 5 0,0 0-1,0 0 0,0 0 0,-4 0 1,0 0-1,0-4 0,0 0 1,-4 0-1,0 0 0,0 0 1,-4-1-1,-1-3 0,1 0 1,0-1-1,-1 1 0,-3 0 2,-4 0-4,-5 3 3,-12 1 0,-9 0-1,-7-4 0,-9-9 1,0-8-1,-4-8 0</inkml:trace>
    </iact:actionData>
  </iact:action>
  <iact:action type="add" startTime="99413">
    <iact:property name="dataType"/>
    <iact:actionData xml:id="d45">
      <inkml:trace xmlns:inkml="http://www.w3.org/2003/InkML" xml:id="stk45" contextRef="#ctx0" brushRef="#br0">7367 7336 0,'0'0'7,"0"0"9,0 0-13,0 0 5,0 0 2,0 0-1,0 0 1,0 0-1,0 0 0,0 0 0,58-4 1,-29 0-1,4 0 1,8 4-1,13 0 1,12 4-1,13 4 2,7 5-1,1-5-2,0-4 2,0-4-1,4 0 1,13 0-1,7 4 0,9 4 2,-4-8-3,-8-4 2,-1-4-1,-3 4-1,-5 4 2,-8 4 0,0 4-1,-8 1 2,4-9-3,4 0 1,4-5 1,8 1-1,1 8 0,-1 1 1,-12-5-1,-8 0 0,-9-5 0,1-3 1,-1 0-1,9 4 0,-4 4 1,12 4-1,0 0 2,0-4-3,-8 0 1,12-4 3,8-4-4,5 3 0,3 5 1,-3 5 1,0-5-1,3 0 1,1-5-1,8 5 0,-4 5 1,-9 3 0,-11 0-1,-5-4 0,-5-4 1,5-4-2</inkml:trace>
    </iact:actionData>
  </iact:action>
  <iact:action type="add" startTime="100633">
    <iact:property name="dataType"/>
    <iact:actionData xml:id="d46">
      <inkml:trace xmlns:inkml="http://www.w3.org/2003/InkML" xml:id="stk46" contextRef="#ctx0" brushRef="#br0">16295 7361 0,'0'0'7,"0"0"2,0 0 1,75 12-1,-9-3 1,12-5-1,1-4 0,4 0 1,12 0 0,12 4 1,5 0 0,16-4-2,17-4 2,29 0-3,33-4 2,4-1-2,-4 5 3,-21 0-3,-16 0 2,-13 4-1,-8 4 0,8 4 1,21 5-1,29-1 3</inkml:trace>
    </iact:actionData>
  </iact:action>
  <iact:action type="add" startTime="103526">
    <iact:property name="dataType"/>
    <iact:actionData xml:id="d47">
      <inkml:trace xmlns:inkml="http://www.w3.org/2003/InkML" xml:id="stk47" contextRef="#ctx0" brushRef="#br0">16279 7456 0,'0'0'6,"0"0"4,0 0 0,0 0-2,0 0 2,0 0-1,0 0 0,-50 0 1,17 0-1,-29 0 0,-21 0 1,-16 0-1,-1 4 0,1 1 2,-4 3 1,-17-4-4,-4-4 1,-1-4 1,10-9-1,11 1 0,1 0 0,-5-5 4,1-4-7,-1-8 5,13 0-2,20-4 0,13 0 1,17 4-1,8 0 0,12 4 1,4 0 0,4 1-1,5-1-1,4 0 2,4-4-1,0-4 2,4-9-2,4-3 2,0-1-3,0 5 2,0 4-2,4 4 2,1-1-1,3 1 0,13-4 3,12-4-8,17-9 5,12-4 1,4 4 0,1 9-2,-1 4 2,21-5 0,13-3-2,7-5 2,-3 0-1,-5 1 0,9 7 1,8 9-1,0 8 1,-8 9-1,-13-1 0,4 5 1,13 4-1,8 3 0,5 5 2,-9 5-3,-13-5 6,5 0-8,12 4 3,8 0 0,1 4 0,-22 0 1,-15 5-1,7 3 0,17 1 1,25 4-1,0-1 2,-17-3-3,-16 4 1,-5-1 0,13 5 1,13 0-1,-9-4 1,-17-5-1,-20 1 0,-8 4 1,-9 3-1,0 5 0,1 0 2,-1 0-3,5 4 1,-9-4 0,-4 0 0,-13-4 1,-7-4 0,-9-5-1,-8 1 0,0-5 0,-9 1 2,1-1-3,-1 1 1,-3-1 1,-1 1-1,0 3 0,1 1 1,-5-1-1,0 1 0,1-1 1,-5 1-1,0 0 1,4 3-1,-8 1 1,0 0-2,0-5 2,-8 1-1,4-1 0,-9 1 1,-3-5-2</inkml:trace>
    </iact:actionData>
  </iact:action>
  <iact:action type="add" startTime="105178">
    <iact:property name="dataType"/>
    <iact:actionData xml:id="d48">
      <inkml:trace xmlns:inkml="http://www.w3.org/2003/InkML" xml:id="stk48" contextRef="#ctx0" brushRef="#br0">10602 6094 0,'112'-4'5,"132"0"5,120 4 2</inkml:trace>
    </iact:actionData>
  </iact:action>
  <iact:action type="add" startTime="110673">
    <iact:property name="dataType"/>
    <iact:actionData xml:id="d49">
      <inkml:trace xmlns:inkml="http://www.w3.org/2003/InkML" xml:id="stk49" contextRef="#ctx0" brushRef="#br0">3411 8259 0,'0'0'2,"0"0"0,0 0 7,0 0 1,0 0-1,0 0 0,0 0 1,0 0-1,0 0 0,0 0 1,0 0-1,0 0 1,0 0-1,0 0 1,0 0-1,0 0 0,0 0 1,0 0-1,0 0 0,75 42 0,-21-34 1,8-4-1,16-4 1,-16 0-1,-4 0 0,0 0 2,0 0 1,0 4-3,-8 1 0,-1-5 1,1 0-1,0-5 0,-17 1 0,0 0 1,0 0-1,0 0 0,-8 0 0,8 0 1,-8 4 0,0-5-1,-1 5 2,-7 0-4,0 0 4,-1 0-3,-8 0-2,1-4 3,-1 4 0,0-4 2,0 4-3,1-4 2,-1 4-1,0-4 0,1 0 2,-1 4-2,0 0-1,4 0 3,-12 0-3,5 0 1,-5 0 1,8 0 0,-8 0-2,4 0 1,0 0 1,-4 0-1,0 0 1,0 0 0,0 0-2,0 0 1,0 0 2,0 0-2,0 0 1,-116 0-2,50 0 2,0 0-1,-9 4 0,-7 0 0,11 4 0,-16 5 1,5-1-1,16 1 1,-1-1-1,18-4 0,16 1 1,8-5 0,8 0-2,1 0 1,7-4 0,9 0 2,0 0-3,0 0 2,0 0-1,0 0 0,0 0 0,125 29 1,-68-17 1,10 5-3,-1-1 1,0-3 1,4-9-1,-16-4 2,-4 0-3,-1-4 1,-7 0 1,-1 0-1,9-5 0,8-7 1</inkml:trace>
    </iact:actionData>
  </iact:action>
  <iact:action type="add" startTime="113471">
    <iact:property name="dataType"/>
    <iact:actionData xml:id="d50">
      <inkml:trace xmlns:inkml="http://www.w3.org/2003/InkML" xml:id="stk50" contextRef="#ctx0" brushRef="#br0">7189 8446 0,'0'0'7,"0"0"2,0 0 1,0 0-1,0 0 0,0 0 1,0 0-1,0 0 1,0 0-1,0 0 0,0 0 1,0 0-1,0 0 0,66 12 1,-33-16-1,4 4 0,9 4 1,8 0-1,3 5 1,14-5-1,7-4 0,9-9 1,4-3-1,0 0 1,5 3-1,7 5 0,9 0 1,20-4-1,-4-5 0,-16 1 1,-17 0-1,-4 3 0,9 1 1,15 0-1,9-1 0,-4-3 1,-12-5-1,-9 5 0,1 0 1,7-1-1,9 5 0,0 0 1,-25-1-1,-12 5 0,-9-4 1,4 4-1,17 0 1,29-5-1,0 1 0,-4 0 1,-25-1-2,-20 5 2,-5-4-1,8 0 1,9 0-1,12 3 1,4 5-1,-3 5 0,-10-1 1,-11 0-2,-9-4 2,9 0-1,20 4 1,21 0-1,8 4 0,-13 1 1,-20 3-1,-29-4 0,-4 1 1,9-5-1,11 0 0,17-4 0</inkml:trace>
    </iact:actionData>
  </iact:action>
  <iact:action type="add" startTime="134430">
    <iact:property name="dataType"/>
    <iact:actionData xml:id="d51">
      <inkml:trace xmlns:inkml="http://www.w3.org/2003/InkML" xml:id="stk51" contextRef="#ctx0" brushRef="#br0">1905 6761 0,'0'0'2,"0"0"0,0 0 7,0 0 0,0 0 1,0 0-1,0 0 1</inkml:trace>
    </iact:actionData>
  </iact:action>
  <iact:action type="add" startTime="134537">
    <iact:property name="dataType"/>
    <iact:actionData xml:id="d52">
      <inkml:trace xmlns:inkml="http://www.w3.org/2003/InkML" xml:id="stk52" contextRef="#ctx0" brushRef="#br0">3411 6810 0,'0'0'8,"0"0"2,0 0-1</inkml:trace>
    </iact:actionData>
  </iact:action>
  <iact:action type="add" startTime="134753">
    <iact:property name="dataType"/>
    <iact:actionData xml:id="d53">
      <inkml:trace xmlns:inkml="http://www.w3.org/2003/InkML" xml:id="stk53" contextRef="#ctx0" brushRef="#br0">3411 6661 0,'0'0'7,"0"0"2,0 0 0,0 0 0</inkml:trace>
    </iact:actionData>
  </iact:action>
  <iact:action type="add" startTime="136295">
    <iact:property name="dataType"/>
    <iact:actionData xml:id="d54">
      <inkml:trace xmlns:inkml="http://www.w3.org/2003/InkML" xml:id="stk54" contextRef="#ctx0" brushRef="#br0">4996 6686 0,'0'0'6,"0"0"4,0 0-1,0 0 1,0 0-1,66 8 0,-29-3 0,9-5 1,8-5-1,16-3 0,21 0 1,-4 8 0,8 4 1,0 13-2,-8 3 1,-8 1 1,-17-4 0,-13-5-2,-7-4-1,-9-4 1,-8-4 0,0-4 0,-5-8 0</inkml:trace>
    </iact:actionData>
  </iact:action>
  <iact:action type="add" startTime="136609">
    <iact:property name="dataType"/>
    <iact:actionData xml:id="d55">
      <inkml:trace xmlns:inkml="http://www.w3.org/2003/InkML" xml:id="stk55" contextRef="#ctx0" brushRef="#br0">5571 6421 0,'0'0'9,"0"0"0,0 0 0,0 0 1,41 46 0,9-13-1,16 8 1,13-4-1,-1-12 0,-20-8 1,-8-5 0,-9 1-1,-12-1 0,-8 1 0,-9 3 1,-7 5-1,-18 20 0,-36 30 2,-42 40-2,-29 18 0</inkml:trace>
    </iact:actionData>
  </iact:action>
  <iact:action type="add" startTime="139223">
    <iact:property name="dataType"/>
    <iact:actionData xml:id="d56">
      <inkml:trace xmlns:inkml="http://www.w3.org/2003/InkML" xml:id="stk56" contextRef="#ctx0" brushRef="#br0">4156 8351 0,'0'0'7,"0"0"1,0 0 2,0 0-1,58 0 1,16-9-1,26-11 0,32-9 1,5-5 0,3 5-1,-11 9 0,-18 3 0,-11 1 1,-1-1-1,-4 5 1,-4 3 0,-12 9 0,-17 5-1,-13-1 0,-11-4 0,-14 0 1,-7-9-1</inkml:trace>
    </iact:actionData>
  </iact:action>
  <iact:action type="add" startTime="139540">
    <iact:property name="dataType"/>
    <iact:actionData xml:id="d57">
      <inkml:trace xmlns:inkml="http://www.w3.org/2003/InkML" xml:id="stk57" contextRef="#ctx0" brushRef="#br0">5232 7899 0,'0'0'6,"0"0"3,0 0 0,62 9 1,-8-1-1,20 4 1,9 5-1,-5-1 1,-3 1-1,-13-5 1,-12 1 2,-17-1-4,-13 1 4,-7-1-5,-13 5 3,0-17-2,-62 82 0,-17-7 1,-20 4 0,4-9 1</inkml:trace>
    </iact:actionData>
  </iact:action>
  <iact:action type="add" startTime="159577">
    <iact:property name="dataType"/>
    <iact:actionData xml:id="d58">
      <inkml:trace xmlns:inkml="http://www.w3.org/2003/InkML" xml:id="stk58" contextRef="#ctx0" brushRef="#br0">3411 8413 0,'0'0'2,"0"0"0,0 0 8,0 0 3,0 0-8,25 41 4,-8-29 1,24-3-1,9-1 0,16-4 1,17 4-1,24 1 1,17-5 0,25-8-1,9-13 0,-18-12 0,-24-8 0</inkml:trace>
    </iact:actionData>
  </iact:action>
  <iact:action type="add" startTime="162887">
    <iact:property name="dataType"/>
    <iact:actionData xml:id="d59">
      <inkml:trace xmlns:inkml="http://www.w3.org/2003/InkML" xml:id="stk59" contextRef="#ctx0" brushRef="#br0">16279 8897 0,'0'0'2,"0"0"2,0 0 4,0 0 1,0 0 0,0 0 0,0 0 1,-71-12-1,-12-9 1,-37-12-1,-20 0 1,20 20 1,25 22-3,-5 28 2,1 50-1,8 66 0,-4 79 0,16 41 1,25 4 0,9-24-1,24-50 0,13-42 1,16-45-1,21-20 0,29-14 2,46-11-4,49-22 3,33-32-1,41-38 1</inkml:trace>
    </iact:actionData>
  </iact:action>
  <iact:action type="add" startTime="163304">
    <iact:property name="dataType"/>
    <iact:actionData xml:id="d60">
      <inkml:trace xmlns:inkml="http://www.w3.org/2003/InkML" xml:id="stk60" contextRef="#ctx0" brushRef="#br0">16990 9034 0,'0'0'8,"0"0"0,-45 16 2,-22 50-1,-65 88 0,-42 57 2,13-21-3,41-49 2,45-58-1,30-33 1,28-34 0,13-16-2,4 0 2,0 0-1</inkml:trace>
    </iact:actionData>
  </iact:action>
  <iact:action type="add" startTime="163503">
    <iact:property name="dataType"/>
    <iact:actionData xml:id="d61">
      <inkml:trace xmlns:inkml="http://www.w3.org/2003/InkML" xml:id="stk61" contextRef="#ctx0" brushRef="#br0">16969 8843 0,'0'0'1,"0"0"1,0 0 7,46 91 1,8 42-1,12 45 1,-4-8 0,-8-21 1,-17-42 0,-12-28-4,-4-21 3,-1-13-1</inkml:trace>
    </iact:actionData>
  </iact:action>
  <iact:action type="add" startTime="163807">
    <iact:property name="dataType"/>
    <iact:actionData xml:id="d62">
      <inkml:trace xmlns:inkml="http://www.w3.org/2003/InkML" xml:id="stk62" contextRef="#ctx0" brushRef="#br0">18173 9692 0,'0'0'7,"0"0"2,0 0 0,0 0 1,17 54-1,8 8 0,29 46 1,32 36-1,5 14 5,-8-17-6,-21-30 2,-12-24-1,-9-16 0,-3-13 0,-1-13 0</inkml:trace>
    </iact:actionData>
  </iact:action>
  <iact:action type="add" startTime="164086">
    <iact:property name="dataType"/>
    <iact:actionData xml:id="d63">
      <inkml:trace xmlns:inkml="http://www.w3.org/2003/InkML" xml:id="stk63" contextRef="#ctx0" brushRef="#br0">19419 9613 0,'0'0'7,"0"0"2,0 96 1,-9 57-1,-7 70 2,-1-3-3,1-50 2,3-59-1,9-44 0,0-26 2,0-16-2,4-17 0,0-8 0,0 0 0,25-87 2,12-50-3,9-20 2,-9 25-1,-12 36 0,-9 34 1,-3 21-1,-1 16 1,0 13-2,5 8 2,8 8-1,16 16 0,25 34 2,-4 37-3,0 25 2,-20 4-1,-17-20 0,-13-26 1,-8-24-1,-4-17 0,0-25 0,4-20 1</inkml:trace>
    </iact:actionData>
  </iact:action>
  <iact:action type="add" startTime="164515">
    <iact:property name="dataType"/>
    <iact:actionData xml:id="d64">
      <inkml:trace xmlns:inkml="http://www.w3.org/2003/InkML" xml:id="stk64" contextRef="#ctx0" brushRef="#br0">20656 9319 0,'0'0'7,"0"0"2,58-8 2,12 4-3,34 0 1,11 0 1,-15 0 0,-22-1-1,-24 1 0,-17 4 0,-16 0 1,-4 4-1,-9 5 1,-4 3 0,-4 21-1,-4 46 0,-17 66 1,-8 74-1,0 17 0,13-25 0,7-41 1,9-46-1,-4-37 2,-4-16-3,-9-9 2,-7 0-1,-30 12-1,-79 13 2,-115 0 0,-141-25-1</inkml:trace>
    </iact:actionData>
  </iact:action>
  <iact:action type="add" startTime="165418">
    <iact:property name="dataType"/>
    <iact:actionData xml:id="d65">
      <inkml:trace xmlns:inkml="http://www.w3.org/2003/InkML" xml:id="stk65" contextRef="#ctx0" brushRef="#br0">17404 10930 0,'0'0'6,"0"0"5,0 0-3,0 0 1,62-8 1,33-5-1,87 1 1,62-1 0,50 1-1,20 8 0,1 4 0,16 8 1,-4 9 0,-5-1-1,-20 9 1,-45-4-2,-17-9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5B6D11E-30D9-4145-B2C0-201F01C4B4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1F67392-0F07-4B02-8C69-72F8ED0399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61BCF36-BE1F-46C1-A946-92474D0DF1E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F17B03F-954A-481E-8631-07501DF28E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5E5E8E9-7171-4E32-B7CD-11AF63F0C1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1E2DB99-3380-43AA-8290-2D4782F6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527950E-9E20-41D1-8E4D-F4FDB52466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70F31E9D-065D-4D13-85CA-C9FDD53D500C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AFE66AC-3706-479D-B429-43AC656F67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7F37A88E-5622-4E0F-B22B-75B1040F9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4F159832-CF7B-42FB-8841-CC561F797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F81108DC-E065-45C4-A43E-DABE8E64A7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8604596-39D4-4BB3-A950-0C915B3CD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6EC832D1-476D-4F8B-A7F4-7EA9BAE35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FE80CB6-321D-4A9B-8580-43C4E1A16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37D13835-CAD6-49BC-A12B-5E9876912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E8330A1B-6F6F-46EF-B073-0F021AB69B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5830446-4D5E-455D-9A31-61921BEDD3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A345BBD9-3550-446C-B689-08FBF5F984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1831A77-9DFD-484C-9948-C1A9A8D58C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C53E50E-4A12-41B0-B556-DB60FF1F8E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668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D7E4933-C2CD-465B-BB8E-7BCD818524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846D691-2A6F-4769-88EC-072EF4ED54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A40FD14-36B4-495E-A9F7-97C5BABCC5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9EF53-95EC-4855-9AC1-882B2C65F6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005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C3A12CF-458E-49ED-A835-BC57D5894C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C63BB46-7E0E-4890-9E84-AC80FDEC4C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ABD22DA-DE9A-4C2E-956E-40872B02AB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0E075-F63A-422A-AC1A-174118F843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842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CA0DC3F-12B2-4EE7-A84F-8870E91D6D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D86F934-8BD1-4A2B-BB86-AF994D9DC9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BFBA2BD-01E4-41FA-A1F2-5EB1ED4923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26707-5D55-4243-8976-D1489F66DB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744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EEFA21B-EC92-481E-A565-92E2902F7C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FB0A45F-0818-4701-9831-9E4FCE8027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A34E427-9863-476D-80EA-75A04CC9EE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2361-C0E3-4D6E-A418-59CE2409C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590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AEE81D4-F69A-4C99-ADB4-A85FB0C022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B593405-E4D9-4220-8D6C-762E81686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EB47BAC-3961-4388-9488-890733BA3B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646D9-7603-45AF-A0B4-184FE8BC6A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88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F2251ED-00DA-44B7-A656-69C2E3EF7A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A6BAF4E-ECC0-48BF-9CF0-4200ECFCE3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88F16C6-B929-4437-808D-FC2017BDF6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DE41E-FD45-4590-87FF-7740ADCCB2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49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EC8809B7-640F-4938-8505-ADC86A0EA2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8B94BC2-AAB4-467D-9248-03C844D35F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A201BF4-7685-4483-88E7-088FFE5D7B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64EC7-C4C0-4E9B-9ACD-02D25A6A24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30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25E9B17-9A15-49AE-A852-F9297A35FB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79F517DB-5900-4E47-967C-DC242C8B9F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D6D15F1-71BD-43A5-9613-F8C2551261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0CACD-B917-472D-A438-068CEE4924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48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15E3095-E35F-4326-8B06-46AEAE12D5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1972264-AF14-4DA3-A581-A00CD654EE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8B0F814-5060-4A4F-BDF0-9217F76EFE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74DFC-7AC5-4E78-A62D-44BAF1572B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96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68530D5-81BD-49BB-A4D4-B41AC9AFA5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5406AE2-42F8-43D3-A9A2-EFE4E0ADCF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8C51152-91B0-4668-ADE5-A24407741C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352D8-D788-42C5-A86A-520A6010F8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851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C37D934-9362-4343-AAC3-921B0D621E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5169AB0-1496-4B3A-B119-DF4F2E06C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D0F3851-F0DD-4CAC-B701-7EE5D1CBD9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69DE5-3451-495F-95A9-CBB06E056C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734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6A0BAA-69F6-40CA-8386-5C292E3FF86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04EF41-B61E-4543-B99B-5060A5E86D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59CD01-F664-41AE-A5D9-1DE9468852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4A664E-2B22-4033-8170-AF433663E7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7C755A-A975-49B1-AEC5-2832EDE2D8F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4AF60A-6516-4F00-A713-1ECFB3A15F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4675B1-2799-42B3-A762-72E8E38354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3DD1B72-9585-4382-A667-43C6ED261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6E3DEE58-31B4-45A4-9AC3-304714AFF8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0090679-DCFA-4FB6-A665-C003BACCF1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55532E4-766E-4BCC-BE61-0D148AB471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DB2A5D8-43BC-4E27-A159-E698DCA0FF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/>
            </a:lvl1pPr>
          </a:lstStyle>
          <a:p>
            <a:pPr>
              <a:defRPr/>
            </a:pPr>
            <a:fld id="{F7C54CF3-E217-4238-B391-249BCA1ECC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microsoft.com/office/2011/relationships/inkAction" Target="../ink/inkAction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BCA94-EA8B-4D6D-8AC8-FF503791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Lex</a:t>
            </a:r>
            <a:r>
              <a:rPr lang="zh-CN" altLang="en-US" dirty="0"/>
              <a:t>编程要点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60AB0-95BC-4EDA-9946-3A06CE3F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 err="1"/>
              <a:t>Yacc</a:t>
            </a:r>
            <a:r>
              <a:rPr lang="zh-CN" altLang="en-US" dirty="0"/>
              <a:t>编程类似，</a:t>
            </a:r>
            <a:r>
              <a:rPr lang="en-US" altLang="zh-CN" dirty="0"/>
              <a:t>Lex</a:t>
            </a:r>
            <a:r>
              <a:rPr lang="zh-CN" altLang="en-US" dirty="0"/>
              <a:t>编译器将我们编写的</a:t>
            </a:r>
            <a:r>
              <a:rPr lang="en-US" altLang="zh-CN" dirty="0"/>
              <a:t>Lex</a:t>
            </a:r>
            <a:r>
              <a:rPr lang="zh-CN" altLang="en-US" dirty="0"/>
              <a:t>程序翻译为对应词法分析源程序</a:t>
            </a:r>
            <a:endParaRPr lang="en-US" altLang="zh-CN" dirty="0"/>
          </a:p>
          <a:p>
            <a:r>
              <a:rPr lang="en-US" altLang="zh-CN" dirty="0"/>
              <a:t>Lex</a:t>
            </a:r>
            <a:r>
              <a:rPr lang="zh-CN" altLang="en-US" dirty="0"/>
              <a:t>程序结构与</a:t>
            </a:r>
            <a:r>
              <a:rPr lang="en-US" altLang="zh-CN" dirty="0" err="1"/>
              <a:t>Yacc</a:t>
            </a:r>
            <a:r>
              <a:rPr lang="zh-CN" altLang="en-US" dirty="0"/>
              <a:t>程序也类似，定义段</a:t>
            </a:r>
            <a:r>
              <a:rPr lang="en-US" altLang="zh-CN" dirty="0"/>
              <a:t>——</a:t>
            </a:r>
            <a:r>
              <a:rPr lang="zh-CN" altLang="en-US" dirty="0"/>
              <a:t>规则段</a:t>
            </a:r>
            <a:r>
              <a:rPr lang="en-US" altLang="zh-CN" dirty="0"/>
              <a:t>——</a:t>
            </a:r>
            <a:r>
              <a:rPr lang="zh-CN" altLang="en-US" dirty="0"/>
              <a:t>用户子程序段</a:t>
            </a:r>
            <a:endParaRPr lang="en-US" altLang="zh-CN" dirty="0"/>
          </a:p>
          <a:p>
            <a:pPr lvl="1"/>
            <a:r>
              <a:rPr lang="zh-CN" altLang="en-US" dirty="0"/>
              <a:t>规则段：正则表达式</a:t>
            </a:r>
            <a:r>
              <a:rPr lang="en-US" altLang="zh-CN" dirty="0"/>
              <a:t>+</a:t>
            </a:r>
            <a:r>
              <a:rPr lang="zh-CN" altLang="en-US" dirty="0"/>
              <a:t>语义动作，得到的词法分析程序即识别这些正则表达式对应的单词，识别出一个单词就执行对应语义动作</a:t>
            </a:r>
            <a:endParaRPr lang="en-US" altLang="zh-CN" dirty="0"/>
          </a:p>
          <a:p>
            <a:pPr lvl="1"/>
            <a:r>
              <a:rPr lang="zh-CN" altLang="en-US" dirty="0"/>
              <a:t>定义段：正规定义</a:t>
            </a:r>
            <a:endParaRPr lang="en-US" altLang="zh-CN" dirty="0"/>
          </a:p>
          <a:p>
            <a:pPr lvl="1"/>
            <a:r>
              <a:rPr lang="zh-CN" altLang="en-US"/>
              <a:t>掌握令词法（语法）分析器从</a:t>
            </a:r>
            <a:r>
              <a:rPr lang="zh-CN" altLang="en-US" dirty="0"/>
              <a:t>文件而非键盘读取输入的方法</a:t>
            </a:r>
          </a:p>
        </p:txBody>
      </p:sp>
    </p:spTree>
    <p:extLst>
      <p:ext uri="{BB962C8B-B14F-4D97-AF65-F5344CB8AC3E}">
        <p14:creationId xmlns:p14="http://schemas.microsoft.com/office/powerpoint/2010/main" val="3035097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8FC495A-4A32-4AE5-B399-3C122D501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1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1E21916E-BBFD-4B37-A2FB-A594B8144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%{int num_lines = 0, num_chars = 0;%}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%%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\n    {++num_lines; ++num_chars;}</a:t>
            </a:r>
            <a:br>
              <a:rPr kumimoji="0" lang="en-US" altLang="zh-CN" sz="2400" b="1">
                <a:latin typeface="Courier New" panose="02070309020205020404" pitchFamily="49" charset="0"/>
              </a:rPr>
            </a:br>
            <a:r>
              <a:rPr kumimoji="0" lang="en-US" altLang="zh-CN" sz="2400" b="1">
                <a:latin typeface="Courier New" panose="02070309020205020404" pitchFamily="49" charset="0"/>
              </a:rPr>
              <a:t>.     {++num_chars;}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%%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9F3D897-DA15-404A-892E-963F78E4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6764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C</a:t>
            </a: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语言代码</a:t>
            </a:r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47B71B91-F49A-442B-9EA3-E4F2A75053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58000" y="1752600"/>
            <a:ext cx="457200" cy="2286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BF00D442-4FBC-44AB-A0F7-408CC4EB0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6670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规则段</a:t>
            </a:r>
          </a:p>
        </p:txBody>
      </p:sp>
      <p:sp>
        <p:nvSpPr>
          <p:cNvPr id="25607" name="Line 7">
            <a:extLst>
              <a:ext uri="{FF2B5EF4-FFF2-40B4-BE49-F238E27FC236}">
                <a16:creationId xmlns:a16="http://schemas.microsoft.com/office/drawing/2014/main" id="{1398D7DF-9251-4B3C-9EA6-E948BC80D0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48400" y="2743200"/>
            <a:ext cx="457200" cy="2286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5D6012F-0225-4492-80BA-64E64A136F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5800" y="145800"/>
              <a:ext cx="7556400" cy="6513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5D6012F-0225-4492-80BA-64E64A136F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440" y="136440"/>
                <a:ext cx="7575120" cy="6532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4C05E1C-3685-473E-9C9B-B4A40B44A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737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3387DF9-C803-41A5-A868-F33D61D3C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1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870E8E8-BBD0-4ABC-91C9-AFF50BA7B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main(int argc, char *argv[])</a:t>
            </a:r>
            <a:br>
              <a:rPr kumimoji="0" lang="en-US" altLang="zh-CN" sz="2000" b="1">
                <a:latin typeface="Courier New" panose="02070309020205020404" pitchFamily="49" charset="0"/>
              </a:rPr>
            </a:br>
            <a:r>
              <a:rPr kumimoji="0" lang="en-US" altLang="zh-CN" sz="2000" b="1">
                <a:latin typeface="Courier New" panose="02070309020205020404" pitchFamily="49" charset="0"/>
              </a:rPr>
              <a:t>{</a:t>
            </a:r>
            <a:br>
              <a:rPr kumimoji="0" lang="en-US" altLang="zh-CN" sz="2000" b="1">
                <a:latin typeface="Courier New" panose="02070309020205020404" pitchFamily="49" charset="0"/>
              </a:rPr>
            </a:br>
            <a:r>
              <a:rPr kumimoji="0" lang="en-US" altLang="zh-CN" sz="2000" b="1">
                <a:latin typeface="Courier New" panose="02070309020205020404" pitchFamily="49" charset="0"/>
              </a:rPr>
              <a:t>   ++argv, --argc;  /* skip over program name */</a:t>
            </a:r>
            <a:br>
              <a:rPr kumimoji="0" lang="en-US" altLang="zh-CN" sz="2000" b="1">
                <a:latin typeface="Courier New" panose="02070309020205020404" pitchFamily="49" charset="0"/>
              </a:rPr>
            </a:br>
            <a:r>
              <a:rPr kumimoji="0" lang="en-US" altLang="zh-CN" sz="2000" b="1">
                <a:latin typeface="Courier New" panose="02070309020205020404" pitchFamily="49" charset="0"/>
              </a:rPr>
              <a:t>   if ( argc &gt; 0 ) </a:t>
            </a:r>
            <a:br>
              <a:rPr kumimoji="0" lang="en-US" altLang="zh-CN" sz="2000" b="1">
                <a:latin typeface="Courier New" panose="02070309020205020404" pitchFamily="49" charset="0"/>
              </a:rPr>
            </a:br>
            <a:r>
              <a:rPr kumimoji="0" lang="en-US" altLang="zh-CN" sz="2000" b="1">
                <a:latin typeface="Courier New" panose="02070309020205020404" pitchFamily="49" charset="0"/>
              </a:rPr>
              <a:t>       yyin = fopen( argv[0], "r" );</a:t>
            </a:r>
            <a:br>
              <a:rPr kumimoji="0" lang="en-US" altLang="zh-CN" sz="2000" b="1">
                <a:latin typeface="Courier New" panose="02070309020205020404" pitchFamily="49" charset="0"/>
              </a:rPr>
            </a:br>
            <a:r>
              <a:rPr kumimoji="0" lang="en-US" altLang="zh-CN" sz="2000" b="1">
                <a:latin typeface="Courier New" panose="02070309020205020404" pitchFamily="49" charset="0"/>
              </a:rPr>
              <a:t>   else  yyin = stdin;</a:t>
            </a:r>
            <a:br>
              <a:rPr kumimoji="0" lang="en-US" altLang="zh-CN" sz="2000" b="1">
                <a:latin typeface="Courier New" panose="02070309020205020404" pitchFamily="49" charset="0"/>
              </a:rPr>
            </a:br>
            <a:r>
              <a:rPr kumimoji="0" lang="en-US" altLang="zh-CN" sz="2000" b="1">
                <a:latin typeface="Courier New" panose="02070309020205020404" pitchFamily="49" charset="0"/>
              </a:rPr>
              <a:t>   yylex();</a:t>
            </a:r>
            <a:br>
              <a:rPr kumimoji="0" lang="en-US" altLang="zh-CN" sz="2000" b="1">
                <a:latin typeface="Courier New" panose="02070309020205020404" pitchFamily="49" charset="0"/>
              </a:rPr>
            </a:br>
            <a:r>
              <a:rPr kumimoji="0" lang="en-US" altLang="zh-CN" sz="2000" b="1">
                <a:latin typeface="Courier New" panose="02070309020205020404" pitchFamily="49" charset="0"/>
              </a:rPr>
              <a:t>   printf( "# of lines = %d, # of chars = %d\n",</a:t>
            </a:r>
            <a:br>
              <a:rPr kumimoji="0" lang="en-US" altLang="zh-CN" sz="2000" b="1">
                <a:latin typeface="Courier New" panose="02070309020205020404" pitchFamily="49" charset="0"/>
              </a:rPr>
            </a:br>
            <a:r>
              <a:rPr kumimoji="0" lang="en-US" altLang="zh-CN" sz="2000" b="1">
                <a:latin typeface="Courier New" panose="02070309020205020404" pitchFamily="49" charset="0"/>
              </a:rPr>
              <a:t>            num_lines, num_chars );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F7AF8488-5249-470C-A6FC-2A7B389F9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0668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子程序段</a:t>
            </a:r>
          </a:p>
        </p:txBody>
      </p:sp>
      <p:sp>
        <p:nvSpPr>
          <p:cNvPr id="26629" name="Line 5">
            <a:extLst>
              <a:ext uri="{FF2B5EF4-FFF2-40B4-BE49-F238E27FC236}">
                <a16:creationId xmlns:a16="http://schemas.microsoft.com/office/drawing/2014/main" id="{36D2A525-89B3-41C0-816D-77C4EE5AE1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1371600"/>
            <a:ext cx="914400" cy="2286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0" name="Text Box 4">
            <a:extLst>
              <a:ext uri="{FF2B5EF4-FFF2-40B4-BE49-F238E27FC236}">
                <a16:creationId xmlns:a16="http://schemas.microsoft.com/office/drawing/2014/main" id="{1921FABE-0E29-40ED-9CB1-E21305DAE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733550"/>
            <a:ext cx="14398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PG</a:t>
            </a: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默认</a:t>
            </a:r>
            <a:b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</a:b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输入文件</a:t>
            </a:r>
            <a:endParaRPr lang="en-US" altLang="zh-CN" sz="2400" b="0">
              <a:solidFill>
                <a:srgbClr val="FF3300"/>
              </a:solidFill>
              <a:latin typeface="Tahoma" panose="020B0604030504040204" pitchFamily="34" charset="0"/>
            </a:endParaRPr>
          </a:p>
        </p:txBody>
      </p:sp>
      <p:sp>
        <p:nvSpPr>
          <p:cNvPr id="26631" name="Line 5">
            <a:extLst>
              <a:ext uri="{FF2B5EF4-FFF2-40B4-BE49-F238E27FC236}">
                <a16:creationId xmlns:a16="http://schemas.microsoft.com/office/drawing/2014/main" id="{74D1B92F-CB83-4B1F-8132-64AD206D8E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050" y="2565400"/>
            <a:ext cx="1358900" cy="287338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2" name="Text Box 4">
            <a:extLst>
              <a:ext uri="{FF2B5EF4-FFF2-40B4-BE49-F238E27FC236}">
                <a16:creationId xmlns:a16="http://schemas.microsoft.com/office/drawing/2014/main" id="{E252BAB6-6867-437C-9E16-D8C4272D3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979738"/>
            <a:ext cx="23225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C</a:t>
            </a: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语言标准输入</a:t>
            </a:r>
          </a:p>
        </p:txBody>
      </p:sp>
      <p:sp>
        <p:nvSpPr>
          <p:cNvPr id="26633" name="Line 5">
            <a:extLst>
              <a:ext uri="{FF2B5EF4-FFF2-40B4-BE49-F238E27FC236}">
                <a16:creationId xmlns:a16="http://schemas.microsoft.com/office/drawing/2014/main" id="{DCB36CAC-3C53-4EA9-9E5F-D4B41F5797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27538" y="3141663"/>
            <a:ext cx="1135062" cy="71437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9EC6344-1F89-4C9C-8A89-EA3AB905B4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69920"/>
              <a:ext cx="6698520" cy="6027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9EC6344-1F89-4C9C-8A89-EA3AB905B4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60560"/>
                <a:ext cx="6717240" cy="604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970481D-8232-46C1-A6A9-15E588188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498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44C480-0EEE-4D49-A4BC-7984B1A18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1 C++</a:t>
            </a:r>
            <a:r>
              <a:rPr lang="zh-CN" altLang="en-US"/>
              <a:t>版</a:t>
            </a:r>
            <a:endParaRPr lang="en-US" altLang="zh-C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FD68F78-51A4-4AA7-AB01-B8ED6F7422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%{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#include &lt;fstream&gt;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int num_lines = 0, num_chars = 0;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%}</a:t>
            </a:r>
          </a:p>
          <a:p>
            <a:pPr marL="0" indent="0" eaLnBrk="1" hangingPunct="1">
              <a:buClrTx/>
              <a:buSzTx/>
              <a:buFontTx/>
              <a:buNone/>
            </a:pPr>
            <a:endParaRPr kumimoji="0" lang="en-US" altLang="zh-CN" sz="2000" b="1">
              <a:latin typeface="Courier New" panose="02070309020205020404" pitchFamily="49" charset="0"/>
            </a:endParaRP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/////////////////////////////////////////////////////////////////////////////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// declarations section</a:t>
            </a:r>
          </a:p>
          <a:p>
            <a:pPr marL="0" indent="0" eaLnBrk="1" hangingPunct="1">
              <a:buClrTx/>
              <a:buSzTx/>
              <a:buFontTx/>
              <a:buNone/>
            </a:pPr>
            <a:endParaRPr kumimoji="0" lang="en-US" altLang="zh-CN" sz="2000" b="1">
              <a:latin typeface="Courier New" panose="02070309020205020404" pitchFamily="49" charset="0"/>
            </a:endParaRP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// lexical analyser name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%name count</a:t>
            </a:r>
          </a:p>
          <a:p>
            <a:pPr marL="0" indent="0" eaLnBrk="1" hangingPunct="1">
              <a:buClrTx/>
              <a:buSzTx/>
              <a:buFontTx/>
              <a:buNone/>
            </a:pPr>
            <a:endParaRPr kumimoji="0" lang="en-US" altLang="zh-CN" sz="2000" b="1">
              <a:latin typeface="Courier New" panose="02070309020205020404" pitchFamily="49" charset="0"/>
            </a:endParaRPr>
          </a:p>
          <a:p>
            <a:pPr marL="0" indent="0" eaLnBrk="1" hangingPunct="1">
              <a:buClrTx/>
              <a:buSzTx/>
              <a:buFontTx/>
              <a:buNone/>
            </a:pPr>
            <a:endParaRPr kumimoji="0" lang="en-US" altLang="zh-CN" sz="2000" b="1">
              <a:latin typeface="Courier New" panose="02070309020205020404" pitchFamily="49" charset="0"/>
            </a:endParaRP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%%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FDA83D2-574D-4CF2-A735-2919BA678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8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916F48B-11A8-4A2A-A6F8-5E321245C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1 C++</a:t>
            </a:r>
            <a:r>
              <a:rPr lang="zh-CN" altLang="en-US"/>
              <a:t>版（续）</a:t>
            </a:r>
            <a:endParaRPr lang="en-US" altLang="zh-CN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EBCD2E5-50D6-4EF7-B8B2-2F9A48DFF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/////////////////////////////////////////////////////////////////////////////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// rules section</a:t>
            </a:r>
          </a:p>
          <a:p>
            <a:pPr marL="0" indent="0" eaLnBrk="1" hangingPunct="1">
              <a:buClrTx/>
              <a:buSzTx/>
              <a:buFontTx/>
              <a:buNone/>
            </a:pPr>
            <a:endParaRPr kumimoji="0" lang="en-US" altLang="zh-CN" sz="2000" b="1">
              <a:latin typeface="Courier New" panose="02070309020205020404" pitchFamily="49" charset="0"/>
            </a:endParaRP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// place your Lex rules here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\n    {++num_lines; ++num_chars;}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.     {++num_chars;}</a:t>
            </a:r>
          </a:p>
          <a:p>
            <a:pPr marL="0" indent="0" eaLnBrk="1" hangingPunct="1">
              <a:buClrTx/>
              <a:buSzTx/>
              <a:buFontTx/>
              <a:buNone/>
            </a:pPr>
            <a:endParaRPr kumimoji="0" lang="en-US" altLang="zh-CN" sz="2000" b="1">
              <a:latin typeface="Courier New" panose="02070309020205020404" pitchFamily="49" charset="0"/>
            </a:endParaRP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%%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66723B3-6154-43B4-BC50-88DCC73CD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E349332-EA21-445F-A1F0-39AD4298D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1 C++</a:t>
            </a:r>
            <a:r>
              <a:rPr lang="zh-CN" altLang="en-US"/>
              <a:t>版（续）</a:t>
            </a:r>
            <a:endParaRPr lang="en-US" altLang="zh-CN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C55513F-2F8E-44E0-A794-64C5A1738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int main(int argc, char *argv[])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{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int n = 1;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count lexer;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if (lexer.yycreate()) {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   if (argc &gt; 1)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      lexer.yyin = new std::ifstream("a.txt");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   if (!lexer.yyin-&gt;fail()) {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      n = lexer.yylex();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   }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   n = lexer.yylex();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   cout &lt;&lt; num_lines &lt;&lt; " " &lt;&lt; num_chars &lt;&lt; endl;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 }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return n;</a:t>
            </a:r>
          </a:p>
          <a:p>
            <a:pPr marL="0" indent="0" eaLnBrk="1" hangingPunct="1"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FD6C2CE1-A19D-4F7A-816C-3E480230D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420938"/>
            <a:ext cx="1692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变为</a:t>
            </a:r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Lexer</a:t>
            </a: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的成员</a:t>
            </a:r>
            <a:endParaRPr lang="en-US" altLang="zh-CN" sz="2400" b="0">
              <a:solidFill>
                <a:srgbClr val="FF3300"/>
              </a:solidFill>
              <a:latin typeface="Tahoma" panose="020B0604030504040204" pitchFamily="34" charset="0"/>
            </a:endParaRPr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EE6F511B-1027-4A26-8371-8B42B0F3F07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338" y="3252788"/>
            <a:ext cx="1597025" cy="287337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3D1E890-8300-44C3-B370-26070CD0F3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2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F3DFB18-673D-4BC4-B7F1-703CBA6542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67CE439-2DA2-4E20-AB2A-5E6796E42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%{ #include &lt;stdio.h&gt; %}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2000" b="1">
              <a:latin typeface="Courier New" panose="02070309020205020404" pitchFamily="49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WS	[ \t\n]*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2000" b="1">
              <a:latin typeface="Courier New" panose="02070309020205020404" pitchFamily="49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%%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[0123456789]+	          printf("NUMBER\n");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[a-zA-Z][a-zA-Z0-9]*        printf("WORD\n");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{WS}				    /* do nothing */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.				    printf(“UNKNOWN\n“);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2000" b="1">
              <a:latin typeface="Courier New" panose="02070309020205020404" pitchFamily="49" charset="0"/>
            </a:endParaRP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A0C753C5-CFE4-42E8-99AF-26A2F0149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810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C</a:t>
            </a: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语言代码</a:t>
            </a:r>
          </a:p>
        </p:txBody>
      </p:sp>
      <p:sp>
        <p:nvSpPr>
          <p:cNvPr id="30725" name="Line 5">
            <a:extLst>
              <a:ext uri="{FF2B5EF4-FFF2-40B4-BE49-F238E27FC236}">
                <a16:creationId xmlns:a16="http://schemas.microsoft.com/office/drawing/2014/main" id="{0AC8B22B-D4CD-4A60-BB9E-21BC72589D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685800"/>
            <a:ext cx="838200" cy="7620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11E34325-EA5D-4145-B72C-E9E31E5DD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规则段</a:t>
            </a:r>
          </a:p>
        </p:txBody>
      </p:sp>
      <p:sp>
        <p:nvSpPr>
          <p:cNvPr id="30727" name="Line 7">
            <a:extLst>
              <a:ext uri="{FF2B5EF4-FFF2-40B4-BE49-F238E27FC236}">
                <a16:creationId xmlns:a16="http://schemas.microsoft.com/office/drawing/2014/main" id="{A7CB2D92-B40F-4695-B603-A582F87050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2514600"/>
            <a:ext cx="1143000" cy="2286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657C939E-381D-40C0-A006-7E229A766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6002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定义段</a:t>
            </a:r>
          </a:p>
        </p:txBody>
      </p:sp>
      <p:sp>
        <p:nvSpPr>
          <p:cNvPr id="30729" name="Line 9">
            <a:extLst>
              <a:ext uri="{FF2B5EF4-FFF2-40B4-BE49-F238E27FC236}">
                <a16:creationId xmlns:a16="http://schemas.microsoft.com/office/drawing/2014/main" id="{11056FCD-64AC-450A-88EC-A8C5A230D8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1905000"/>
            <a:ext cx="1524000" cy="762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30" name="动作按钮: 自定义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39CA461-31C4-44CD-A3CC-1505990D9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4652963"/>
            <a:ext cx="647700" cy="431800"/>
          </a:xfrm>
          <a:prstGeom prst="actionButtonBlank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返回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39B6B95-3A69-48EB-A1DF-0FBCCCA000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861480"/>
              <a:ext cx="7350840" cy="3720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39B6B95-3A69-48EB-A1DF-0FBCCCA000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440" y="852120"/>
                <a:ext cx="7369560" cy="3739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D473289-5EF0-4790-81A5-5501F3E1A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49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FBA2506-76C8-4484-8AD6-7F181C2E9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4736FEE-2B84-49B7-A3C4-C520AADB41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%%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main(int argc, char *argv[])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{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++argv, --argc; </a:t>
            </a:r>
            <a:br>
              <a:rPr kumimoji="0" lang="en-US" altLang="zh-CN" sz="2400" b="1">
                <a:latin typeface="Courier New" panose="02070309020205020404" pitchFamily="49" charset="0"/>
              </a:rPr>
            </a:br>
            <a:r>
              <a:rPr kumimoji="0" lang="en-US" altLang="zh-CN" sz="2400" b="1">
                <a:latin typeface="Courier New" panose="02070309020205020404" pitchFamily="49" charset="0"/>
              </a:rPr>
              <a:t>   if ( argc &gt; 0 ) yyin = fopen( argv[0], "r" );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else  yyin = stdin;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yylex();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79E35FE9-6E23-41A8-8A61-E5F4DE2D8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810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子程序段</a:t>
            </a:r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3166EE5D-BB3C-40EF-A806-4D67E55B85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685800"/>
            <a:ext cx="838200" cy="7620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00D35EE-0DDD-4148-8EFA-8271B6A1F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6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44A7AD9-AA85-4436-BA21-274A29E5C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3.5  Lex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4572D87-FA9F-41A9-8BC7-C00281C76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85800"/>
          </a:xfrm>
        </p:spPr>
        <p:txBody>
          <a:bodyPr/>
          <a:lstStyle/>
          <a:p>
            <a:pPr eaLnBrk="1" hangingPunct="1"/>
            <a:r>
              <a:rPr lang="zh-CN" altLang="en-US"/>
              <a:t>词法分析器自动生成工具</a:t>
            </a:r>
          </a:p>
        </p:txBody>
      </p:sp>
      <p:pic>
        <p:nvPicPr>
          <p:cNvPr id="17412" name="Picture 4" descr="lex3">
            <a:extLst>
              <a:ext uri="{FF2B5EF4-FFF2-40B4-BE49-F238E27FC236}">
                <a16:creationId xmlns:a16="http://schemas.microsoft.com/office/drawing/2014/main" id="{FD3D6619-E57D-4AEC-8F89-C4A0DF40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133600"/>
            <a:ext cx="5243512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04F4A71-5F53-4DB5-8D0A-E50E2B24FB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2320" y="2159640"/>
              <a:ext cx="5610960" cy="3049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04F4A71-5F53-4DB5-8D0A-E50E2B24FB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2960" y="2150280"/>
                <a:ext cx="5629680" cy="3068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D9A3902-5198-4A2C-851A-A0E9EDBD4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828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DA4A6F5-AD6E-4CEE-93DE-2ED3989E3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Lex</a:t>
            </a:r>
            <a:r>
              <a:rPr lang="zh-CN" altLang="en-US"/>
              <a:t>程序结构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8625B17-EA8E-43B4-896E-B69E76AE4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定义段：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%{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C</a:t>
            </a:r>
            <a:r>
              <a:rPr lang="zh-CN" altLang="en-US" sz="2000"/>
              <a:t>语言代码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%}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定义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%%</a:t>
            </a:r>
            <a:br>
              <a:rPr lang="en-US" altLang="zh-CN" sz="2000"/>
            </a:br>
            <a:endParaRPr lang="en-US" altLang="zh-CN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规则段：词法规则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%%</a:t>
            </a:r>
            <a:br>
              <a:rPr lang="en-US" altLang="zh-CN" sz="2000"/>
            </a:br>
            <a:endParaRPr lang="en-US" altLang="zh-CN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用户子程序段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8A6F56E-A52E-4A6B-A2F3-D6AE9AAA4B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1200" y="3627720"/>
              <a:ext cx="487440" cy="988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8A6F56E-A52E-4A6B-A2F3-D6AE9AAA4B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1840" y="3618360"/>
                <a:ext cx="506160" cy="1007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2BC537E-A6D1-4C45-BDA8-FBDFD0620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1"/>
    </mc:Choice>
    <mc:Fallback xmlns="">
      <p:transition spd="slow" advTm="12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1C99185-91C4-45E1-8EFE-60ECA98135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规则段形式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4D4DC22-B7B8-492C-B61E-4893342A5D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CN" sz="2800"/>
              <a:t>p</a:t>
            </a:r>
            <a:r>
              <a:rPr lang="en-US" altLang="zh-CN" sz="2800" baseline="-25000"/>
              <a:t>1</a:t>
            </a:r>
            <a:r>
              <a:rPr lang="en-US" altLang="zh-CN" sz="2800"/>
              <a:t>		{ action</a:t>
            </a:r>
            <a:r>
              <a:rPr lang="en-US" altLang="zh-CN" sz="2800" baseline="-25000"/>
              <a:t>1</a:t>
            </a:r>
            <a:r>
              <a:rPr lang="en-US" altLang="zh-CN" sz="2800"/>
              <a:t> }</a:t>
            </a:r>
            <a:br>
              <a:rPr lang="en-US" altLang="zh-CN" sz="2800"/>
            </a:br>
            <a:r>
              <a:rPr lang="en-US" altLang="zh-CN" sz="2800"/>
              <a:t>p</a:t>
            </a:r>
            <a:r>
              <a:rPr lang="en-US" altLang="zh-CN" sz="2800" baseline="-25000"/>
              <a:t>2</a:t>
            </a:r>
            <a:r>
              <a:rPr lang="en-US" altLang="zh-CN" sz="2800"/>
              <a:t>		{ action</a:t>
            </a:r>
            <a:r>
              <a:rPr lang="en-US" altLang="zh-CN" sz="2800" baseline="-25000"/>
              <a:t>2</a:t>
            </a:r>
            <a:r>
              <a:rPr lang="en-US" altLang="zh-CN" sz="2800"/>
              <a:t> }</a:t>
            </a:r>
            <a:br>
              <a:rPr lang="en-US" altLang="zh-CN" sz="2800"/>
            </a:br>
            <a:r>
              <a:rPr lang="en-US" altLang="zh-CN" sz="2800"/>
              <a:t>…</a:t>
            </a:r>
            <a:br>
              <a:rPr lang="en-US" altLang="zh-CN" sz="2800"/>
            </a:br>
            <a:r>
              <a:rPr lang="en-US" altLang="zh-CN" sz="2800"/>
              <a:t>p</a:t>
            </a:r>
            <a:r>
              <a:rPr lang="en-US" altLang="zh-CN" sz="2800" baseline="-25000"/>
              <a:t>n</a:t>
            </a:r>
            <a:r>
              <a:rPr lang="en-US" altLang="zh-CN" sz="2800"/>
              <a:t>		{ action</a:t>
            </a:r>
            <a:r>
              <a:rPr lang="en-US" altLang="zh-CN" sz="2800" baseline="-25000"/>
              <a:t>n</a:t>
            </a:r>
            <a:r>
              <a:rPr lang="en-US" altLang="zh-CN" sz="2800"/>
              <a:t> }</a:t>
            </a:r>
            <a:br>
              <a:rPr lang="en-US" altLang="zh-CN" sz="2800"/>
            </a:br>
            <a:r>
              <a:rPr lang="en-US" altLang="zh-CN"/>
              <a:t>p</a:t>
            </a:r>
            <a:r>
              <a:rPr lang="en-US" altLang="zh-CN" baseline="-25000"/>
              <a:t>i</a:t>
            </a:r>
            <a:r>
              <a:rPr lang="zh-CN" altLang="en-US"/>
              <a:t>：模式</a:t>
            </a:r>
            <a:r>
              <a:rPr lang="en-US" altLang="zh-CN"/>
              <a:t>——</a:t>
            </a:r>
            <a:r>
              <a:rPr lang="zh-CN" altLang="en-US"/>
              <a:t>正规式</a:t>
            </a:r>
            <a:br>
              <a:rPr lang="zh-CN" altLang="en-US"/>
            </a:br>
            <a:r>
              <a:rPr lang="en-US" altLang="zh-CN"/>
              <a:t>action</a:t>
            </a:r>
            <a:r>
              <a:rPr lang="en-US" altLang="zh-CN" baseline="-25000"/>
              <a:t>i</a:t>
            </a:r>
            <a:r>
              <a:rPr lang="zh-CN" altLang="en-US"/>
              <a:t>：动作</a:t>
            </a:r>
            <a:r>
              <a:rPr lang="en-US" altLang="zh-CN"/>
              <a:t>——C</a:t>
            </a:r>
            <a:r>
              <a:rPr lang="zh-CN" altLang="en-US"/>
              <a:t>语言程序段</a:t>
            </a:r>
            <a:r>
              <a:rPr lang="en-US" altLang="zh-CN"/>
              <a:t>——</a:t>
            </a:r>
            <a:r>
              <a:rPr lang="zh-CN" altLang="en-US"/>
              <a:t>当字符流前缀与</a:t>
            </a:r>
            <a:r>
              <a:rPr lang="en-US" altLang="zh-CN"/>
              <a:t>p</a:t>
            </a:r>
            <a:r>
              <a:rPr lang="en-US" altLang="zh-CN" baseline="-25000"/>
              <a:t>i</a:t>
            </a:r>
            <a:r>
              <a:rPr lang="zh-CN" altLang="en-US"/>
              <a:t>匹配时（识别出对应单词的词素）该做什么动作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396080-AC00-4C1F-9E21-B4B6077852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9720" y="1326240"/>
              <a:ext cx="3317400" cy="663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396080-AC00-4C1F-9E21-B4B6077852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0360" y="1316880"/>
                <a:ext cx="3336120" cy="682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0955548-2C31-4885-939F-AAB3419D8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62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41E24E4-9437-4547-A97D-14AE3A5EF3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3.12</a:t>
            </a:r>
            <a:r>
              <a:rPr lang="zh-CN" altLang="en-US"/>
              <a:t>：超前搜索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11320485-904B-4310-B78B-C33555FCB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CN"/>
              <a:t>r1/r2</a:t>
            </a:r>
            <a:r>
              <a:rPr lang="zh-CN" altLang="en-US"/>
              <a:t>：</a:t>
            </a:r>
            <a:r>
              <a:rPr lang="en-US" altLang="zh-CN"/>
              <a:t>r1</a:t>
            </a:r>
            <a:r>
              <a:rPr lang="zh-CN" altLang="en-US"/>
              <a:t>必须后接</a:t>
            </a:r>
            <a:r>
              <a:rPr lang="en-US" altLang="zh-CN"/>
              <a:t>r2</a:t>
            </a:r>
            <a:r>
              <a:rPr lang="zh-CN" altLang="en-US"/>
              <a:t>的情况下才匹配</a:t>
            </a:r>
          </a:p>
          <a:p>
            <a:pPr eaLnBrk="1" hangingPunct="1"/>
            <a:r>
              <a:rPr lang="zh-CN" altLang="en-US"/>
              <a:t>语句：</a:t>
            </a:r>
            <a:r>
              <a:rPr lang="en-US" altLang="zh-CN"/>
              <a:t>IF(I, J) = 3</a:t>
            </a:r>
            <a:br>
              <a:rPr lang="en-US" altLang="zh-CN"/>
            </a:br>
            <a:r>
              <a:rPr lang="en-US" altLang="zh-CN"/>
              <a:t>IF</a:t>
            </a:r>
            <a:r>
              <a:rPr lang="zh-CN" altLang="en-US"/>
              <a:t>是数组名还是分支语句关键字？</a:t>
            </a:r>
            <a:br>
              <a:rPr lang="zh-CN" altLang="en-US"/>
            </a:br>
            <a:r>
              <a:rPr lang="en-US" altLang="zh-CN">
                <a:solidFill>
                  <a:srgbClr val="FF3300"/>
                </a:solidFill>
              </a:rPr>
              <a:t>IF (condition) THEN </a:t>
            </a:r>
            <a:r>
              <a:rPr lang="zh-CN" altLang="en-US">
                <a:solidFill>
                  <a:srgbClr val="FF3300"/>
                </a:solidFill>
              </a:rPr>
              <a:t>语句</a:t>
            </a:r>
            <a:r>
              <a:rPr lang="en-US" altLang="zh-CN"/>
              <a:t>…</a:t>
            </a:r>
            <a:br>
              <a:rPr lang="en-US" altLang="zh-CN"/>
            </a:br>
            <a:r>
              <a:rPr lang="zh-CN" altLang="en-US"/>
              <a:t>分支语句：</a:t>
            </a:r>
            <a:r>
              <a:rPr lang="en-US" altLang="zh-CN"/>
              <a:t>IF / \( .* \) {letter}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F0C13CD-6960-4ED4-8422-D144FBF605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5280" y="1374120"/>
              <a:ext cx="5550120" cy="3267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F0C13CD-6960-4ED4-8422-D144FBF605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5920" y="1364760"/>
                <a:ext cx="5568840" cy="3286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CDE5DAC-4A4F-463E-A6B7-21A94F9CE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93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2DFB01D-C0FF-41A1-9DFD-CC5B01860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Lex</a:t>
            </a:r>
            <a:r>
              <a:rPr lang="zh-CN" altLang="en-US"/>
              <a:t>中的整数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F32333-C934-4EA8-A38D-AE73497548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八进制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>
                <a:solidFill>
                  <a:srgbClr val="3333CC"/>
                </a:solidFill>
              </a:rPr>
              <a:t>0713</a:t>
            </a:r>
          </a:p>
          <a:p>
            <a:pPr eaLnBrk="1" hangingPunct="1"/>
            <a:r>
              <a:rPr lang="zh-CN" altLang="en-US"/>
              <a:t>十六进制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>
                <a:solidFill>
                  <a:srgbClr val="3333CC"/>
                </a:solidFill>
              </a:rPr>
              <a:t>0x7f</a:t>
            </a:r>
          </a:p>
          <a:p>
            <a:pPr eaLnBrk="1" hangingPunct="1"/>
            <a:r>
              <a:rPr lang="zh-CN" altLang="en-US"/>
              <a:t>十进制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>
                <a:solidFill>
                  <a:srgbClr val="3333CC"/>
                </a:solidFill>
              </a:rPr>
              <a:t>99</a:t>
            </a:r>
            <a:r>
              <a:rPr lang="zh-CN" altLang="en-US"/>
              <a:t>、</a:t>
            </a:r>
            <a:r>
              <a:rPr lang="en-US" altLang="zh-CN">
                <a:solidFill>
                  <a:srgbClr val="3333CC"/>
                </a:solidFill>
              </a:rPr>
              <a:t>0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88AB1BF-3501-42A2-8EBA-33C79CF5B5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5160" y="1955520"/>
              <a:ext cx="1155960" cy="2987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88AB1BF-3501-42A2-8EBA-33C79CF5B5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800" y="1946160"/>
                <a:ext cx="1174680" cy="300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C481306-F241-421B-9DD3-973E639A5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42"/>
    </mc:Choice>
    <mc:Fallback xmlns="">
      <p:transition spd="slow" advTm="21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DCE1E9A-5F72-45EB-A0AD-6850B893C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Lex</a:t>
            </a:r>
            <a:r>
              <a:rPr lang="zh-CN" altLang="en-US"/>
              <a:t>中的字符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FE8C5D4-42D8-45BC-95A9-A5AFF2B1C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\n</a:t>
            </a:r>
            <a:r>
              <a:rPr lang="en-US" altLang="zh-CN" sz="2400"/>
              <a:t>——</a:t>
            </a:r>
            <a:r>
              <a:rPr lang="zh-CN" altLang="en-US" sz="2400"/>
              <a:t>换行			</a:t>
            </a:r>
            <a:r>
              <a:rPr lang="en-US" altLang="zh-CN" sz="2400">
                <a:solidFill>
                  <a:srgbClr val="3333CC"/>
                </a:solidFill>
              </a:rPr>
              <a:t>\t</a:t>
            </a:r>
            <a:r>
              <a:rPr lang="en-US" altLang="zh-CN" sz="2400"/>
              <a:t>——</a:t>
            </a:r>
            <a:r>
              <a:rPr lang="zh-CN" altLang="en-US" sz="2400"/>
              <a:t>横向制表符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\v</a:t>
            </a:r>
            <a:r>
              <a:rPr lang="en-US" altLang="zh-CN" sz="2400"/>
              <a:t>——</a:t>
            </a:r>
            <a:r>
              <a:rPr lang="zh-CN" altLang="en-US" sz="2400"/>
              <a:t>纵向制表符		</a:t>
            </a:r>
            <a:r>
              <a:rPr lang="en-US" altLang="zh-CN" sz="2400">
                <a:solidFill>
                  <a:srgbClr val="3333CC"/>
                </a:solidFill>
              </a:rPr>
              <a:t>\b</a:t>
            </a:r>
            <a:r>
              <a:rPr lang="en-US" altLang="zh-CN" sz="2400"/>
              <a:t>——</a:t>
            </a:r>
            <a:r>
              <a:rPr lang="zh-CN" altLang="en-US" sz="2400"/>
              <a:t>退格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\r</a:t>
            </a:r>
            <a:r>
              <a:rPr lang="en-US" altLang="zh-CN" sz="2400"/>
              <a:t>——</a:t>
            </a:r>
            <a:r>
              <a:rPr lang="zh-CN" altLang="en-US" sz="2400"/>
              <a:t>回车			</a:t>
            </a:r>
            <a:r>
              <a:rPr lang="en-US" altLang="zh-CN" sz="2400">
                <a:solidFill>
                  <a:srgbClr val="3333CC"/>
                </a:solidFill>
              </a:rPr>
              <a:t>\f</a:t>
            </a:r>
            <a:r>
              <a:rPr lang="en-US" altLang="zh-CN" sz="2400"/>
              <a:t>——</a:t>
            </a:r>
            <a:r>
              <a:rPr lang="zh-CN" altLang="en-US" sz="2400"/>
              <a:t>换页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\a</a:t>
            </a:r>
            <a:r>
              <a:rPr lang="en-US" altLang="zh-CN" sz="2400"/>
              <a:t>——</a:t>
            </a:r>
            <a:r>
              <a:rPr lang="zh-CN" altLang="en-US" sz="2400"/>
              <a:t>报警			</a:t>
            </a:r>
            <a:r>
              <a:rPr lang="en-US" altLang="zh-CN" sz="2400">
                <a:solidFill>
                  <a:srgbClr val="3333CC"/>
                </a:solidFill>
              </a:rPr>
              <a:t>\\</a:t>
            </a:r>
            <a:r>
              <a:rPr lang="en-US" altLang="zh-CN" sz="2400"/>
              <a:t>——‘\’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\ooo</a:t>
            </a:r>
            <a:r>
              <a:rPr lang="en-US" altLang="zh-CN" sz="2400"/>
              <a:t>——ASCII</a:t>
            </a:r>
            <a:r>
              <a:rPr lang="zh-CN" altLang="en-US" sz="2400"/>
              <a:t>码值为八进制数</a:t>
            </a:r>
            <a:r>
              <a:rPr lang="en-US" altLang="zh-CN" sz="2400"/>
              <a:t>ooo</a:t>
            </a:r>
            <a:r>
              <a:rPr lang="zh-CN" altLang="en-US" sz="2400"/>
              <a:t>的字符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\xhh</a:t>
            </a:r>
            <a:r>
              <a:rPr lang="en-US" altLang="zh-CN" sz="2400"/>
              <a:t>——ASCII</a:t>
            </a:r>
            <a:r>
              <a:rPr lang="zh-CN" altLang="en-US" sz="2400"/>
              <a:t>码值为十六进制数</a:t>
            </a:r>
            <a:r>
              <a:rPr lang="en-US" altLang="zh-CN" sz="2400"/>
              <a:t>hh</a:t>
            </a:r>
            <a:r>
              <a:rPr lang="zh-CN" altLang="en-US" sz="2400"/>
              <a:t>的字符</a:t>
            </a:r>
          </a:p>
          <a:p>
            <a:pPr eaLnBrk="1" hangingPunct="1"/>
            <a:r>
              <a:rPr lang="zh-CN" altLang="en-US" sz="2800"/>
              <a:t>其他特殊字符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(  )  +  *  ?  {  }  [  ]  .  “  |  ^  &lt;  &gt;  /  $</a:t>
            </a:r>
          </a:p>
          <a:p>
            <a:pPr eaLnBrk="1" hangingPunct="1"/>
            <a:r>
              <a:rPr lang="en-US" altLang="zh-CN" sz="2800">
                <a:solidFill>
                  <a:srgbClr val="3333CC"/>
                </a:solidFill>
              </a:rPr>
              <a:t>\</a:t>
            </a:r>
            <a:r>
              <a:rPr lang="en-US" altLang="zh-CN" sz="2800"/>
              <a:t>——</a:t>
            </a:r>
            <a:r>
              <a:rPr lang="zh-CN" altLang="en-US" sz="2800"/>
              <a:t>转义符，放在特殊字符前，使其变为普通字符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E706B1B-6E7E-4924-9AE1-67DAF0474F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620000"/>
              <a:ext cx="4911120" cy="4632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E706B1B-6E7E-4924-9AE1-67DAF0474F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610640"/>
                <a:ext cx="4929840" cy="4651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B525CF9-7672-4897-B2E5-7A7F8D1A58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89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1BF75FE-7E0F-43FD-835D-1B8000639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字符集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11549326-1554-47DF-8695-B76068493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4724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[abc]</a:t>
            </a:r>
            <a:r>
              <a:rPr lang="zh-CN" altLang="en-US" sz="2800"/>
              <a:t>：</a:t>
            </a:r>
            <a:r>
              <a:rPr lang="en-US" altLang="zh-CN" sz="2800"/>
              <a:t>a | b | c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[a-z]</a:t>
            </a:r>
            <a:r>
              <a:rPr lang="zh-CN" altLang="en-US" sz="2800"/>
              <a:t>：</a:t>
            </a:r>
            <a:r>
              <a:rPr lang="en-US" altLang="zh-CN" sz="2800"/>
              <a:t>a | b | … | z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[+-]</a:t>
            </a:r>
            <a:r>
              <a:rPr lang="zh-CN" altLang="en-US" sz="2800"/>
              <a:t>：</a:t>
            </a:r>
            <a:r>
              <a:rPr lang="en-US" altLang="zh-CN" sz="2800"/>
              <a:t>+ | -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[a-zA-Z0-9_]</a:t>
            </a:r>
            <a:r>
              <a:rPr lang="zh-CN" altLang="en-US" sz="2800"/>
              <a:t>：</a:t>
            </a:r>
            <a:r>
              <a:rPr lang="en-US" altLang="zh-CN" sz="2800"/>
              <a:t>a | …| z | A | … | Z | 0 | … | 9 | _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[^abc]</a:t>
            </a:r>
            <a:r>
              <a:rPr lang="zh-CN" altLang="en-US" sz="2800"/>
              <a:t>：除</a:t>
            </a:r>
            <a:r>
              <a:rPr lang="en-US" altLang="zh-CN" sz="2800"/>
              <a:t>a</a:t>
            </a:r>
            <a:r>
              <a:rPr lang="zh-CN" altLang="en-US" sz="2800"/>
              <a:t>、</a:t>
            </a:r>
            <a:r>
              <a:rPr lang="en-US" altLang="zh-CN" sz="2800"/>
              <a:t>b</a:t>
            </a:r>
            <a:r>
              <a:rPr lang="zh-CN" altLang="en-US" sz="2800"/>
              <a:t>、</a:t>
            </a:r>
            <a:r>
              <a:rPr lang="en-US" altLang="zh-CN" sz="2800"/>
              <a:t>c</a:t>
            </a:r>
            <a:r>
              <a:rPr lang="zh-CN" altLang="en-US" sz="2800"/>
              <a:t>之外的所有字符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[:alpha:]</a:t>
            </a:r>
            <a:r>
              <a:rPr lang="zh-CN" altLang="en-US" sz="2800"/>
              <a:t>：大小写字母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[:digit:]</a:t>
            </a:r>
            <a:r>
              <a:rPr lang="zh-CN" altLang="en-US" sz="2800"/>
              <a:t>：数字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[[:alpha:]_][[:alpha:]0-9_]*</a:t>
            </a:r>
            <a:r>
              <a:rPr lang="en-US" altLang="zh-CN" sz="2800"/>
              <a:t>——</a:t>
            </a:r>
            <a:r>
              <a:rPr lang="zh-CN" altLang="en-US" sz="2800"/>
              <a:t>标识符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346F900-466F-437B-BAEA-02A28DFE68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730080"/>
              <a:ext cx="6017760" cy="4966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346F900-466F-437B-BAEA-02A28DFE6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720720"/>
                <a:ext cx="6036480" cy="4985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DF23E83-4CDE-41F3-9E7E-E8AA5E7FD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840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2C44891-C7D3-490C-9524-94E4FF33F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正规式构造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2B0772F-D3C1-42AB-91FF-F7A0E8EC0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|</a:t>
            </a:r>
            <a:r>
              <a:rPr lang="zh-CN" altLang="en-US"/>
              <a:t>、连接、*、</a:t>
            </a:r>
            <a:r>
              <a:rPr lang="en-US" altLang="zh-CN"/>
              <a:t>(  )</a:t>
            </a:r>
            <a:r>
              <a:rPr lang="zh-CN" altLang="en-US"/>
              <a:t>、</a:t>
            </a: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?</a:t>
            </a:r>
            <a:r>
              <a:rPr lang="zh-CN" altLang="en-US"/>
              <a:t>、字符集</a:t>
            </a:r>
          </a:p>
          <a:p>
            <a:pPr eaLnBrk="1" hangingPunct="1"/>
            <a:r>
              <a:rPr lang="en-US" altLang="zh-CN" b="1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/>
              <a:t>——[^\n]</a:t>
            </a:r>
            <a:r>
              <a:rPr lang="zh-CN" altLang="en-US"/>
              <a:t>，匹配除回车外任意字符</a:t>
            </a:r>
          </a:p>
          <a:p>
            <a:pPr eaLnBrk="1" hangingPunct="1"/>
            <a:r>
              <a:rPr lang="zh-CN" altLang="en-US"/>
              <a:t>指定重复次数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>
                <a:solidFill>
                  <a:srgbClr val="3333CC"/>
                </a:solidFill>
              </a:rPr>
              <a:t>a{3, 5}</a:t>
            </a:r>
            <a:r>
              <a:rPr lang="en-US" altLang="zh-CN"/>
              <a:t>——{aaa, aaaa, aaaaa}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3333CC"/>
                </a:solidFill>
              </a:rPr>
              <a:t>a{3, }</a:t>
            </a:r>
            <a:r>
              <a:rPr lang="en-US" altLang="zh-CN"/>
              <a:t>——{aaa, aaaa, aaaaa, aaaaaa, …}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3333CC"/>
                </a:solidFill>
              </a:rPr>
              <a:t>a{3}</a:t>
            </a:r>
            <a:r>
              <a:rPr lang="en-US" altLang="zh-CN"/>
              <a:t>——{aaa}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BB7F3AD-13BC-4A6F-91E9-D9C2FF9D81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4160" y="2545560"/>
              <a:ext cx="3692520" cy="2440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BB7F3AD-13BC-4A6F-91E9-D9C2FF9D81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800" y="2536200"/>
                <a:ext cx="3711240" cy="2459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BC359A7-080B-4D41-B9C8-D34C55D20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35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9926</TotalTime>
  <Words>958</Words>
  <Application>Microsoft Office PowerPoint</Application>
  <PresentationFormat>全屏显示(4:3)</PresentationFormat>
  <Paragraphs>132</Paragraphs>
  <Slides>16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黑体</vt:lpstr>
      <vt:lpstr>宋体</vt:lpstr>
      <vt:lpstr>Courier New</vt:lpstr>
      <vt:lpstr>Tahoma</vt:lpstr>
      <vt:lpstr>Times New Roman</vt:lpstr>
      <vt:lpstr>Wingdings</vt:lpstr>
      <vt:lpstr>Blends</vt:lpstr>
      <vt:lpstr>Lex编程要点</vt:lpstr>
      <vt:lpstr>3.5  Lex</vt:lpstr>
      <vt:lpstr>Lex程序结构</vt:lpstr>
      <vt:lpstr>规则段形式</vt:lpstr>
      <vt:lpstr>例3.12：超前搜索</vt:lpstr>
      <vt:lpstr>Lex中的整数</vt:lpstr>
      <vt:lpstr>Lex中的字符</vt:lpstr>
      <vt:lpstr>字符集</vt:lpstr>
      <vt:lpstr>正规式构造</vt:lpstr>
      <vt:lpstr>例1</vt:lpstr>
      <vt:lpstr>例1</vt:lpstr>
      <vt:lpstr>例1 C++版</vt:lpstr>
      <vt:lpstr>例1 C++版（续）</vt:lpstr>
      <vt:lpstr>例1 C++版（续）</vt:lpstr>
      <vt:lpstr>例2</vt:lpstr>
      <vt:lpstr>例2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1332</cp:revision>
  <dcterms:created xsi:type="dcterms:W3CDTF">2003-06-05T11:51:39Z</dcterms:created>
  <dcterms:modified xsi:type="dcterms:W3CDTF">2020-10-08T00:18:50Z</dcterms:modified>
</cp:coreProperties>
</file>